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168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95D11-350B-4911-B8C9-DE0A9DBEE991}" type="datetimeFigureOut">
              <a:rPr lang="en-US" smtClean="0"/>
              <a:pPr/>
              <a:t>9/7/2009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610DA-98F3-491F-AA32-52BAED502C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How this presentation could be used in education?</a:t>
            </a:r>
          </a:p>
          <a:p>
            <a:r>
              <a:rPr lang="en-US" dirty="0" smtClean="0"/>
              <a:t>This PowerPoint presentation will</a:t>
            </a:r>
            <a:r>
              <a:rPr lang="en-US" baseline="0" dirty="0" smtClean="0"/>
              <a:t> be useful for the first day of school with students.  This is a great way to introduce kids to what they are going to be doing throughout the school year, what is expected of them, and things they will need in the classroom.  This is also a good way to introduce yourself and tell them a little something about you and also learn something about them.  The PowerPoint also talks about some projects that they will be doing throughout the school year. I think this is also a good way to grab your student’s attention because it’s not on paper, instead you can view it visually and the student’s can discuss in whole group or small group discussions.  </a:t>
            </a:r>
          </a:p>
          <a:p>
            <a:endParaRPr lang="en-US" baseline="0" dirty="0" smtClean="0"/>
          </a:p>
          <a:p>
            <a:r>
              <a:rPr lang="en-US" b="1" baseline="0" dirty="0" smtClean="0"/>
              <a:t>2. How will this make a positive impact on student learning?</a:t>
            </a:r>
          </a:p>
          <a:p>
            <a:r>
              <a:rPr lang="en-US" b="0" baseline="0" dirty="0" smtClean="0"/>
              <a:t>The beginning of the school year is such a busy and overwhelming time for student’s.  Having this ready for the first day or week of school is a great way to easy the tension of back to school jitters.  This PowerPoint will also motivate the student’s to get excited about the school year and what they will be doing.  Some student’s have a hard time opening up so this will easy the tension and hopefully make them feel more at ease at coming into your class and meeting new people.  There are also some group activities in the PowerPoint that student’s get to meet other people in the classroom. My goal is at the end of the PowerPoint the student’s will feel more comfortable and excited to be in my classroom and ready to have a great school year!</a:t>
            </a:r>
          </a:p>
        </p:txBody>
      </p:sp>
      <p:sp>
        <p:nvSpPr>
          <p:cNvPr id="4" name="Slide Number Placeholder 3"/>
          <p:cNvSpPr>
            <a:spLocks noGrp="1"/>
          </p:cNvSpPr>
          <p:nvPr>
            <p:ph type="sldNum" sz="quarter" idx="10"/>
          </p:nvPr>
        </p:nvSpPr>
        <p:spPr/>
        <p:txBody>
          <a:bodyPr/>
          <a:lstStyle/>
          <a:p>
            <a:fld id="{418610DA-98F3-491F-AA32-52BAED502C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8610DA-98F3-491F-AA32-52BAED502C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It’s important</a:t>
            </a:r>
            <a:r>
              <a:rPr lang="en-US" baseline="0" dirty="0" smtClean="0"/>
              <a:t> to always let the student's know they can do anything no matter how hard it is just don’t give up.  Letting them know you are there for them just to talk and also to help them if they are struggling to me is very important. Also, lets them trust you to help them if they need you for anything.</a:t>
            </a:r>
            <a:endParaRPr lang="en-US" dirty="0"/>
          </a:p>
        </p:txBody>
      </p:sp>
      <p:sp>
        <p:nvSpPr>
          <p:cNvPr id="4" name="Slide Number Placeholder 3"/>
          <p:cNvSpPr>
            <a:spLocks noGrp="1"/>
          </p:cNvSpPr>
          <p:nvPr>
            <p:ph type="sldNum" sz="quarter" idx="10"/>
          </p:nvPr>
        </p:nvSpPr>
        <p:spPr/>
        <p:txBody>
          <a:bodyPr/>
          <a:lstStyle/>
          <a:p>
            <a:fld id="{418610DA-98F3-491F-AA32-52BAED502C8D}"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Giving</a:t>
            </a:r>
            <a:r>
              <a:rPr lang="en-US" baseline="0" dirty="0" smtClean="0"/>
              <a:t> student’s the opportunity to get to know yourself is a good way to let student’s know a little about you.  They also like to see if they have anything in common with you.</a:t>
            </a:r>
            <a:endParaRPr lang="en-US" dirty="0"/>
          </a:p>
        </p:txBody>
      </p:sp>
      <p:sp>
        <p:nvSpPr>
          <p:cNvPr id="4" name="Slide Number Placeholder 3"/>
          <p:cNvSpPr>
            <a:spLocks noGrp="1"/>
          </p:cNvSpPr>
          <p:nvPr>
            <p:ph type="sldNum" sz="quarter" idx="10"/>
          </p:nvPr>
        </p:nvSpPr>
        <p:spPr/>
        <p:txBody>
          <a:bodyPr/>
          <a:lstStyle/>
          <a:p>
            <a:fld id="{418610DA-98F3-491F-AA32-52BAED502C8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Activity:</a:t>
            </a:r>
          </a:p>
          <a:p>
            <a:r>
              <a:rPr lang="en-US" dirty="0" smtClean="0"/>
              <a:t>This</a:t>
            </a:r>
            <a:r>
              <a:rPr lang="en-US" baseline="0" dirty="0" smtClean="0"/>
              <a:t> activity is a great way to have students get to know other people in the classroom.  Even though some student’s might know one another it is always good to introduce student’s to others in the room.</a:t>
            </a:r>
            <a:endParaRPr lang="en-US" dirty="0"/>
          </a:p>
        </p:txBody>
      </p:sp>
      <p:sp>
        <p:nvSpPr>
          <p:cNvPr id="4" name="Slide Number Placeholder 3"/>
          <p:cNvSpPr>
            <a:spLocks noGrp="1"/>
          </p:cNvSpPr>
          <p:nvPr>
            <p:ph type="sldNum" sz="quarter" idx="10"/>
          </p:nvPr>
        </p:nvSpPr>
        <p:spPr/>
        <p:txBody>
          <a:bodyPr/>
          <a:lstStyle/>
          <a:p>
            <a:fld id="{418610DA-98F3-491F-AA32-52BAED502C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8610DA-98F3-491F-AA32-52BAED502C8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8610DA-98F3-491F-AA32-52BAED502C8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love doing “My Job” and “Your Job” expectations</a:t>
            </a:r>
            <a:r>
              <a:rPr lang="en-US" baseline="0" dirty="0" smtClean="0"/>
              <a:t> this is a great way to have kids input on how they want the class to run and that if they aren’t doing their job they know it’s something that they voted on and should change their attitude. </a:t>
            </a:r>
            <a:endParaRPr lang="en-US" dirty="0"/>
          </a:p>
        </p:txBody>
      </p:sp>
      <p:sp>
        <p:nvSpPr>
          <p:cNvPr id="4" name="Slide Number Placeholder 3"/>
          <p:cNvSpPr>
            <a:spLocks noGrp="1"/>
          </p:cNvSpPr>
          <p:nvPr>
            <p:ph type="sldNum" sz="quarter" idx="10"/>
          </p:nvPr>
        </p:nvSpPr>
        <p:spPr/>
        <p:txBody>
          <a:bodyPr/>
          <a:lstStyle/>
          <a:p>
            <a:fld id="{418610DA-98F3-491F-AA32-52BAED502C8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think it is important showing the student’s a visual of some fun exciting projects that</a:t>
            </a:r>
            <a:r>
              <a:rPr lang="en-US" baseline="0" dirty="0" smtClean="0"/>
              <a:t> they will get to do this year.  It also gets them excited about participating in the projects.</a:t>
            </a:r>
            <a:endParaRPr lang="en-US" dirty="0"/>
          </a:p>
        </p:txBody>
      </p:sp>
      <p:sp>
        <p:nvSpPr>
          <p:cNvPr id="4" name="Slide Number Placeholder 3"/>
          <p:cNvSpPr>
            <a:spLocks noGrp="1"/>
          </p:cNvSpPr>
          <p:nvPr>
            <p:ph type="sldNum" sz="quarter" idx="10"/>
          </p:nvPr>
        </p:nvSpPr>
        <p:spPr/>
        <p:txBody>
          <a:bodyPr/>
          <a:lstStyle/>
          <a:p>
            <a:fld id="{418610DA-98F3-491F-AA32-52BAED502C8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slide and the next slide explain the spelling and homework policy.  It’s important to talk to the student’s about your expectation of work that they will be graded on and as well as the responsibility of actually turning in assignments in on time.  It is the student's responsibility and I think it is important that as a teacher you stress that you are responsible for you work just like I am responsible for teaching you and coming to class on time.</a:t>
            </a:r>
            <a:endParaRPr lang="en-US" dirty="0"/>
          </a:p>
        </p:txBody>
      </p:sp>
      <p:sp>
        <p:nvSpPr>
          <p:cNvPr id="4" name="Slide Number Placeholder 3"/>
          <p:cNvSpPr>
            <a:spLocks noGrp="1"/>
          </p:cNvSpPr>
          <p:nvPr>
            <p:ph type="sldNum" sz="quarter" idx="10"/>
          </p:nvPr>
        </p:nvSpPr>
        <p:spPr/>
        <p:txBody>
          <a:bodyPr/>
          <a:lstStyle/>
          <a:p>
            <a:fld id="{418610DA-98F3-491F-AA32-52BAED502C8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610DA-98F3-491F-AA32-52BAED502C8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25D8E46-372D-458A-B0CA-7EED6F3411B0}" type="datetimeFigureOut">
              <a:rPr lang="en-US" smtClean="0"/>
              <a:pPr/>
              <a:t>9/7/2009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EDFAAEE-C645-4870-82AD-80943DA4D34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dissolve/>
    <p:sndAc>
      <p:stSnd>
        <p:snd r:embed="rId1" name="camera.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D8E46-372D-458A-B0CA-7EED6F3411B0}" type="datetimeFigureOut">
              <a:rPr lang="en-US" smtClean="0"/>
              <a:pPr/>
              <a:t>9/7/2009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FAAEE-C645-4870-82AD-80943DA4D341}" type="slidenum">
              <a:rPr lang="en-US" smtClean="0"/>
              <a:pPr/>
              <a:t>‹#›</a:t>
            </a:fld>
            <a:endParaRPr lang="en-US"/>
          </a:p>
        </p:txBody>
      </p:sp>
    </p:spTree>
  </p:cSld>
  <p:clrMapOvr>
    <a:masterClrMapping/>
  </p:clrMapOvr>
  <p:transition spd="med">
    <p:dissolve/>
    <p:sndAc>
      <p:stSnd>
        <p:snd r:embed="rId1" name="camera.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D8E46-372D-458A-B0CA-7EED6F3411B0}" type="datetimeFigureOut">
              <a:rPr lang="en-US" smtClean="0"/>
              <a:pPr/>
              <a:t>9/7/2009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FAAEE-C645-4870-82AD-80943DA4D341}" type="slidenum">
              <a:rPr lang="en-US" smtClean="0"/>
              <a:pPr/>
              <a:t>‹#›</a:t>
            </a:fld>
            <a:endParaRPr lang="en-US"/>
          </a:p>
        </p:txBody>
      </p:sp>
    </p:spTree>
  </p:cSld>
  <p:clrMapOvr>
    <a:masterClrMapping/>
  </p:clrMapOvr>
  <p:transition spd="med">
    <p:dissolve/>
    <p:sndAc>
      <p:stSnd>
        <p:snd r:embed="rId1" name="camera.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25D8E46-372D-458A-B0CA-7EED6F3411B0}" type="datetimeFigureOut">
              <a:rPr lang="en-US" smtClean="0"/>
              <a:pPr/>
              <a:t>9/7/2009</a:t>
            </a:fld>
            <a:endParaRPr lang="en-US"/>
          </a:p>
        </p:txBody>
      </p:sp>
      <p:sp>
        <p:nvSpPr>
          <p:cNvPr id="9" name="Slide Number Placeholder 8"/>
          <p:cNvSpPr>
            <a:spLocks noGrp="1"/>
          </p:cNvSpPr>
          <p:nvPr>
            <p:ph type="sldNum" sz="quarter" idx="15"/>
          </p:nvPr>
        </p:nvSpPr>
        <p:spPr/>
        <p:txBody>
          <a:bodyPr rtlCol="0"/>
          <a:lstStyle/>
          <a:p>
            <a:fld id="{EEDFAAEE-C645-4870-82AD-80943DA4D34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med">
    <p:dissolve/>
    <p:sndAc>
      <p:stSnd>
        <p:snd r:embed="rId1" name="camera.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25D8E46-372D-458A-B0CA-7EED6F3411B0}" type="datetimeFigureOut">
              <a:rPr lang="en-US" smtClean="0"/>
              <a:pPr/>
              <a:t>9/7/2009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EDFAAEE-C645-4870-82AD-80943DA4D3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dissolve/>
    <p:sndAc>
      <p:stSnd>
        <p:snd r:embed="rId1" name="camera.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25D8E46-372D-458A-B0CA-7EED6F3411B0}" type="datetimeFigureOut">
              <a:rPr lang="en-US" smtClean="0"/>
              <a:pPr/>
              <a:t>9/7/2009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DFAAEE-C645-4870-82AD-80943DA4D34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dissolve/>
    <p:sndAc>
      <p:stSnd>
        <p:snd r:embed="rId1" name="camera.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25D8E46-372D-458A-B0CA-7EED6F3411B0}" type="datetimeFigureOut">
              <a:rPr lang="en-US" smtClean="0"/>
              <a:pPr/>
              <a:t>9/7/2009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DFAAEE-C645-4870-82AD-80943DA4D34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dissolve/>
    <p:sndAc>
      <p:stSnd>
        <p:snd r:embed="rId1" name="camera.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25D8E46-372D-458A-B0CA-7EED6F3411B0}" type="datetimeFigureOut">
              <a:rPr lang="en-US" smtClean="0"/>
              <a:pPr/>
              <a:t>9/7/2009</a:t>
            </a:fld>
            <a:endParaRPr lang="en-US"/>
          </a:p>
        </p:txBody>
      </p:sp>
      <p:sp>
        <p:nvSpPr>
          <p:cNvPr id="7" name="Slide Number Placeholder 6"/>
          <p:cNvSpPr>
            <a:spLocks noGrp="1"/>
          </p:cNvSpPr>
          <p:nvPr>
            <p:ph type="sldNum" sz="quarter" idx="11"/>
          </p:nvPr>
        </p:nvSpPr>
        <p:spPr/>
        <p:txBody>
          <a:bodyPr rtlCol="0"/>
          <a:lstStyle/>
          <a:p>
            <a:fld id="{EEDFAAEE-C645-4870-82AD-80943DA4D34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med">
    <p:dissolve/>
    <p:sndAc>
      <p:stSnd>
        <p:snd r:embed="rId1" name="camera.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D8E46-372D-458A-B0CA-7EED6F3411B0}" type="datetimeFigureOut">
              <a:rPr lang="en-US" smtClean="0"/>
              <a:pPr/>
              <a:t>9/7/2009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DFAAEE-C645-4870-82AD-80943DA4D341}" type="slidenum">
              <a:rPr lang="en-US" smtClean="0"/>
              <a:pPr/>
              <a:t>‹#›</a:t>
            </a:fld>
            <a:endParaRPr lang="en-US"/>
          </a:p>
        </p:txBody>
      </p:sp>
    </p:spTree>
  </p:cSld>
  <p:clrMapOvr>
    <a:masterClrMapping/>
  </p:clrMapOvr>
  <p:transition spd="med">
    <p:dissolve/>
    <p:sndAc>
      <p:stSnd>
        <p:snd r:embed="rId1" name="camera.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25D8E46-372D-458A-B0CA-7EED6F3411B0}" type="datetimeFigureOut">
              <a:rPr lang="en-US" smtClean="0"/>
              <a:pPr/>
              <a:t>9/7/2009</a:t>
            </a:fld>
            <a:endParaRPr lang="en-US"/>
          </a:p>
        </p:txBody>
      </p:sp>
      <p:sp>
        <p:nvSpPr>
          <p:cNvPr id="22" name="Slide Number Placeholder 21"/>
          <p:cNvSpPr>
            <a:spLocks noGrp="1"/>
          </p:cNvSpPr>
          <p:nvPr>
            <p:ph type="sldNum" sz="quarter" idx="15"/>
          </p:nvPr>
        </p:nvSpPr>
        <p:spPr/>
        <p:txBody>
          <a:bodyPr rtlCol="0"/>
          <a:lstStyle/>
          <a:p>
            <a:fld id="{EEDFAAEE-C645-4870-82AD-80943DA4D34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med">
    <p:dissolve/>
    <p:sndAc>
      <p:stSnd>
        <p:snd r:embed="rId1" name="camera.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25D8E46-372D-458A-B0CA-7EED6F3411B0}" type="datetimeFigureOut">
              <a:rPr lang="en-US" smtClean="0"/>
              <a:pPr/>
              <a:t>9/7/2009</a:t>
            </a:fld>
            <a:endParaRPr lang="en-US"/>
          </a:p>
        </p:txBody>
      </p:sp>
      <p:sp>
        <p:nvSpPr>
          <p:cNvPr id="18" name="Slide Number Placeholder 17"/>
          <p:cNvSpPr>
            <a:spLocks noGrp="1"/>
          </p:cNvSpPr>
          <p:nvPr>
            <p:ph type="sldNum" sz="quarter" idx="11"/>
          </p:nvPr>
        </p:nvSpPr>
        <p:spPr/>
        <p:txBody>
          <a:bodyPr rtlCol="0"/>
          <a:lstStyle/>
          <a:p>
            <a:fld id="{EEDFAAEE-C645-4870-82AD-80943DA4D34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med">
    <p:dissolve/>
    <p:sndAc>
      <p:stSnd>
        <p:snd r:embed="rId1" name="camera.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5D8E46-372D-458A-B0CA-7EED6F3411B0}" type="datetimeFigureOut">
              <a:rPr lang="en-US" smtClean="0"/>
              <a:pPr/>
              <a:t>9/7/2009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DFAAEE-C645-4870-82AD-80943DA4D3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dissolve/>
    <p:sndAc>
      <p:stSnd>
        <p:snd r:embed="rId13" name="camera.wav" builtIn="1"/>
      </p:stSnd>
    </p:sndAc>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image" Target="../media/image22.pn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audio" Target="../media/audio1.wav"/><Relationship Id="rId7"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2.wmf"/><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447800"/>
            <a:ext cx="6172200" cy="1894362"/>
          </a:xfrm>
        </p:spPr>
        <p:txBody>
          <a:bodyPr>
            <a:normAutofit/>
          </a:bodyPr>
          <a:lstStyle/>
          <a:p>
            <a:pPr algn="ctr"/>
            <a:r>
              <a:rPr lang="en-US" sz="3600" dirty="0" smtClean="0"/>
              <a:t>Welcome To Miss Andres</a:t>
            </a:r>
            <a:br>
              <a:rPr lang="en-US" sz="3600" dirty="0" smtClean="0"/>
            </a:br>
            <a:r>
              <a:rPr lang="en-US" sz="3600" dirty="0" smtClean="0"/>
              <a:t>Class</a:t>
            </a:r>
            <a:endParaRPr lang="en-US" sz="3600" dirty="0"/>
          </a:p>
        </p:txBody>
      </p:sp>
      <p:sp>
        <p:nvSpPr>
          <p:cNvPr id="3" name="Subtitle 2"/>
          <p:cNvSpPr>
            <a:spLocks noGrp="1"/>
          </p:cNvSpPr>
          <p:nvPr>
            <p:ph type="subTitle" idx="1"/>
          </p:nvPr>
        </p:nvSpPr>
        <p:spPr>
          <a:xfrm>
            <a:off x="2514600" y="3810000"/>
            <a:ext cx="6172200" cy="1371600"/>
          </a:xfrm>
        </p:spPr>
        <p:txBody>
          <a:bodyPr/>
          <a:lstStyle/>
          <a:p>
            <a:pPr algn="ctr"/>
            <a:r>
              <a:rPr lang="en-US" dirty="0" smtClean="0"/>
              <a:t>2</a:t>
            </a:r>
            <a:r>
              <a:rPr lang="en-US" baseline="30000" dirty="0" smtClean="0"/>
              <a:t>nd</a:t>
            </a:r>
            <a:r>
              <a:rPr lang="en-US" dirty="0" smtClean="0"/>
              <a:t> Grade</a:t>
            </a:r>
          </a:p>
          <a:p>
            <a:pPr algn="ctr"/>
            <a:r>
              <a:rPr lang="en-US" dirty="0" smtClean="0"/>
              <a:t>Room 206</a:t>
            </a:r>
            <a:endParaRPr lang="en-US" dirty="0"/>
          </a:p>
        </p:txBody>
      </p:sp>
    </p:spTree>
  </p:cSld>
  <p:clrMapOvr>
    <a:masterClrMapping/>
  </p:clrMapOvr>
  <p:transition spd="med">
    <p:dissolve/>
    <p:sndAc>
      <p:stSnd>
        <p:snd r:embed="rId3" name="camera.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Buddy Reading</a:t>
            </a:r>
            <a:endParaRPr lang="en-US" dirty="0"/>
          </a:p>
        </p:txBody>
      </p:sp>
      <p:sp>
        <p:nvSpPr>
          <p:cNvPr id="3" name="Content Placeholder 2"/>
          <p:cNvSpPr>
            <a:spLocks noGrp="1"/>
          </p:cNvSpPr>
          <p:nvPr>
            <p:ph sz="quarter" idx="1"/>
          </p:nvPr>
        </p:nvSpPr>
        <p:spPr/>
        <p:txBody>
          <a:bodyPr/>
          <a:lstStyle/>
          <a:p>
            <a:r>
              <a:rPr lang="en-US" dirty="0" smtClean="0"/>
              <a:t>One of the most exciting things you will be doing this year is buddy reading with another Kindergarten class.  This is a great way to help the Kindergarteners learn to read and also an opportunity for you to be their buddy!  At the end of every month we always will do a special activity with our buddy class!</a:t>
            </a:r>
          </a:p>
          <a:p>
            <a:endParaRPr lang="en-US" dirty="0" smtClean="0"/>
          </a:p>
          <a:p>
            <a:endParaRPr lang="en-US" dirty="0"/>
          </a:p>
        </p:txBody>
      </p:sp>
      <p:pic>
        <p:nvPicPr>
          <p:cNvPr id="3074" name="Picture 2" descr="C:\Documents and Settings\Hope Andres\Local Settings\Temporary Internet Files\Content.IE5\5708GBUD\MCj04300490000[1].wmf"/>
          <p:cNvPicPr>
            <a:picLocks noChangeAspect="1" noChangeArrowheads="1"/>
          </p:cNvPicPr>
          <p:nvPr/>
        </p:nvPicPr>
        <p:blipFill>
          <a:blip r:embed="rId4"/>
          <a:srcRect/>
          <a:stretch>
            <a:fillRect/>
          </a:stretch>
        </p:blipFill>
        <p:spPr bwMode="auto">
          <a:xfrm>
            <a:off x="5105400" y="4724400"/>
            <a:ext cx="1866900" cy="1473200"/>
          </a:xfrm>
          <a:prstGeom prst="rect">
            <a:avLst/>
          </a:prstGeom>
          <a:noFill/>
        </p:spPr>
      </p:pic>
      <p:pic>
        <p:nvPicPr>
          <p:cNvPr id="3075" name="Picture 3" descr="C:\Documents and Settings\Hope Andres\Local Settings\Temporary Internet Files\Content.IE5\9226SPYL\MCj04382490000[1].wmf"/>
          <p:cNvPicPr>
            <a:picLocks noChangeAspect="1" noChangeArrowheads="1"/>
          </p:cNvPicPr>
          <p:nvPr/>
        </p:nvPicPr>
        <p:blipFill>
          <a:blip r:embed="rId5"/>
          <a:srcRect/>
          <a:stretch>
            <a:fillRect/>
          </a:stretch>
        </p:blipFill>
        <p:spPr bwMode="auto">
          <a:xfrm>
            <a:off x="1143000" y="4572000"/>
            <a:ext cx="1870075" cy="1730375"/>
          </a:xfrm>
          <a:prstGeom prst="rect">
            <a:avLst/>
          </a:prstGeom>
          <a:noFill/>
        </p:spPr>
      </p:pic>
      <p:pic>
        <p:nvPicPr>
          <p:cNvPr id="3076" name="Picture 4" descr="C:\Documents and Settings\Hope Andres\Local Settings\Temporary Internet Files\Content.IE5\5708GBUD\MCj04379440000[1].wmf"/>
          <p:cNvPicPr>
            <a:picLocks noChangeAspect="1" noChangeArrowheads="1"/>
          </p:cNvPicPr>
          <p:nvPr/>
        </p:nvPicPr>
        <p:blipFill>
          <a:blip r:embed="rId6"/>
          <a:srcRect/>
          <a:stretch>
            <a:fillRect/>
          </a:stretch>
        </p:blipFill>
        <p:spPr bwMode="auto">
          <a:xfrm>
            <a:off x="8236238" y="1"/>
            <a:ext cx="907762" cy="990600"/>
          </a:xfrm>
          <a:prstGeom prst="rect">
            <a:avLst/>
          </a:prstGeom>
          <a:noFill/>
        </p:spPr>
      </p:pic>
      <p:pic>
        <p:nvPicPr>
          <p:cNvPr id="7" name="Picture 4" descr="C:\Documents and Settings\Hope Andres\Local Settings\Temporary Internet Files\Content.IE5\5708GBUD\MCj04379440000[1].wmf"/>
          <p:cNvPicPr>
            <a:picLocks noChangeAspect="1" noChangeArrowheads="1"/>
          </p:cNvPicPr>
          <p:nvPr/>
        </p:nvPicPr>
        <p:blipFill>
          <a:blip r:embed="rId6"/>
          <a:srcRect/>
          <a:stretch>
            <a:fillRect/>
          </a:stretch>
        </p:blipFill>
        <p:spPr bwMode="auto">
          <a:xfrm>
            <a:off x="0" y="1"/>
            <a:ext cx="838200" cy="914690"/>
          </a:xfrm>
          <a:prstGeom prst="rect">
            <a:avLst/>
          </a:prstGeom>
          <a:noFill/>
        </p:spPr>
      </p:pic>
    </p:spTree>
  </p:cSld>
  <p:clrMapOvr>
    <a:masterClrMapping/>
  </p:clrMapOvr>
  <p:transition spd="med">
    <p:zoom/>
    <p:sndAc>
      <p:stSnd>
        <p:snd r:embed="rId3" name="camera.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t>Never say I can’t!</a:t>
            </a:r>
            <a:endParaRPr lang="en-US" u="sng" dirty="0"/>
          </a:p>
        </p:txBody>
      </p:sp>
      <p:sp>
        <p:nvSpPr>
          <p:cNvPr id="3" name="Text Placeholder 2"/>
          <p:cNvSpPr>
            <a:spLocks noGrp="1"/>
          </p:cNvSpPr>
          <p:nvPr>
            <p:ph type="body" idx="2"/>
          </p:nvPr>
        </p:nvSpPr>
        <p:spPr>
          <a:xfrm>
            <a:off x="6858000" y="762000"/>
            <a:ext cx="1527048" cy="4983480"/>
          </a:xfrm>
        </p:spPr>
        <p:txBody>
          <a:bodyPr/>
          <a:lstStyle/>
          <a:p>
            <a:endParaRPr lang="en-US" dirty="0" smtClean="0"/>
          </a:p>
          <a:p>
            <a:endParaRPr lang="en-US" dirty="0" smtClean="0"/>
          </a:p>
          <a:p>
            <a:endParaRPr lang="en-US" dirty="0" smtClean="0"/>
          </a:p>
          <a:p>
            <a:r>
              <a:rPr lang="en-US" sz="1600" dirty="0" smtClean="0"/>
              <a:t>Remember I am always here to talk to you about anything.  Never be afraid to ask for help or just to talk!</a:t>
            </a:r>
          </a:p>
          <a:p>
            <a:endParaRPr lang="en-US" sz="1600" dirty="0" smtClean="0"/>
          </a:p>
          <a:p>
            <a:r>
              <a:rPr lang="en-US" sz="1600" dirty="0" smtClean="0"/>
              <a:t>Miss Andres</a:t>
            </a:r>
            <a:endParaRPr lang="en-US" sz="1600" dirty="0"/>
          </a:p>
        </p:txBody>
      </p:sp>
      <p:sp>
        <p:nvSpPr>
          <p:cNvPr id="4" name="Content Placeholder 3"/>
          <p:cNvSpPr>
            <a:spLocks noGrp="1"/>
          </p:cNvSpPr>
          <p:nvPr>
            <p:ph sz="quarter" idx="1"/>
          </p:nvPr>
        </p:nvSpPr>
        <p:spPr/>
        <p:txBody>
          <a:bodyPr/>
          <a:lstStyle/>
          <a:p>
            <a:endParaRPr lang="en-US" dirty="0" smtClean="0"/>
          </a:p>
          <a:p>
            <a:endParaRPr lang="en-US" dirty="0" smtClean="0"/>
          </a:p>
          <a:p>
            <a:pPr algn="ctr"/>
            <a:endParaRPr lang="en-US" sz="2000" dirty="0" smtClean="0"/>
          </a:p>
          <a:p>
            <a:pPr algn="ctr"/>
            <a:r>
              <a:rPr lang="en-US" sz="2000" dirty="0" smtClean="0"/>
              <a:t>The most important thing is to have fun while learning! This year you will learn so many new exciting things and will also meet new friends.  I am very excited to start this new journey with you into a new and exciting school year!</a:t>
            </a:r>
          </a:p>
          <a:p>
            <a:endParaRPr lang="en-US" dirty="0" smtClean="0"/>
          </a:p>
          <a:p>
            <a:endParaRPr lang="en-US" dirty="0"/>
          </a:p>
        </p:txBody>
      </p:sp>
      <p:pic>
        <p:nvPicPr>
          <p:cNvPr id="4099" name="Picture 3" descr="C:\Documents and Settings\Hope Andres\Local Settings\Temporary Internet Files\Content.IE5\9226SPYL\MPj04395570000[1].jpg"/>
          <p:cNvPicPr>
            <a:picLocks noChangeAspect="1" noChangeArrowheads="1"/>
          </p:cNvPicPr>
          <p:nvPr/>
        </p:nvPicPr>
        <p:blipFill>
          <a:blip r:embed="rId4" cstate="print"/>
          <a:srcRect/>
          <a:stretch>
            <a:fillRect/>
          </a:stretch>
        </p:blipFill>
        <p:spPr bwMode="auto">
          <a:xfrm>
            <a:off x="1676400" y="3657600"/>
            <a:ext cx="2971800" cy="2329325"/>
          </a:xfrm>
          <a:prstGeom prst="rect">
            <a:avLst/>
          </a:prstGeom>
          <a:noFill/>
        </p:spPr>
      </p:pic>
      <p:pic>
        <p:nvPicPr>
          <p:cNvPr id="4107" name="Picture 11" descr="C:\Documents and Settings\Hope Andres\Local Settings\Temporary Internet Files\Content.IE5\9226SPYL\MCj04391420000[1].png"/>
          <p:cNvPicPr>
            <a:picLocks noChangeAspect="1" noChangeArrowheads="1"/>
          </p:cNvPicPr>
          <p:nvPr/>
        </p:nvPicPr>
        <p:blipFill>
          <a:blip r:embed="rId5"/>
          <a:srcRect/>
          <a:stretch>
            <a:fillRect/>
          </a:stretch>
        </p:blipFill>
        <p:spPr bwMode="auto">
          <a:xfrm>
            <a:off x="113419" y="0"/>
            <a:ext cx="9030581" cy="6858000"/>
          </a:xfrm>
          <a:prstGeom prst="rect">
            <a:avLst/>
          </a:prstGeom>
          <a:noFill/>
        </p:spPr>
      </p:pic>
    </p:spTree>
  </p:cSld>
  <p:clrMapOvr>
    <a:masterClrMapping/>
  </p:clrMapOvr>
  <p:transition spd="med">
    <p:dissolve/>
    <p:sndAc>
      <p:stSnd>
        <p:snd r:embed="rId3" name="camera.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About Miss Andres</a:t>
            </a:r>
            <a:endParaRPr lang="en-US" b="1" dirty="0"/>
          </a:p>
        </p:txBody>
      </p:sp>
      <p:sp>
        <p:nvSpPr>
          <p:cNvPr id="5" name="Content Placeholder 4"/>
          <p:cNvSpPr>
            <a:spLocks noGrp="1"/>
          </p:cNvSpPr>
          <p:nvPr>
            <p:ph sz="quarter" idx="1"/>
          </p:nvPr>
        </p:nvSpPr>
        <p:spPr/>
        <p:txBody>
          <a:bodyPr/>
          <a:lstStyle/>
          <a:p>
            <a:r>
              <a:rPr lang="en-US" dirty="0" smtClean="0"/>
              <a:t>This is my third year teaching and my second year teaching 2</a:t>
            </a:r>
            <a:r>
              <a:rPr lang="en-US" baseline="30000" dirty="0" smtClean="0"/>
              <a:t>nd</a:t>
            </a:r>
            <a:r>
              <a:rPr lang="en-US" dirty="0" smtClean="0"/>
              <a:t> grade.</a:t>
            </a:r>
          </a:p>
          <a:p>
            <a:r>
              <a:rPr lang="en-US" dirty="0" smtClean="0"/>
              <a:t>I love to spend time with my family and friends.</a:t>
            </a:r>
          </a:p>
          <a:p>
            <a:r>
              <a:rPr lang="en-US" dirty="0" smtClean="0"/>
              <a:t>When I am not in school you can find me shopping, walking, singing, or traveling.</a:t>
            </a:r>
          </a:p>
          <a:p>
            <a:r>
              <a:rPr lang="en-US" dirty="0" smtClean="0"/>
              <a:t>I am also a huge </a:t>
            </a:r>
            <a:r>
              <a:rPr lang="en-US" dirty="0" err="1" smtClean="0"/>
              <a:t>UofM</a:t>
            </a:r>
            <a:r>
              <a:rPr lang="en-US" dirty="0" smtClean="0"/>
              <a:t> football fan and I enjoy </a:t>
            </a:r>
            <a:r>
              <a:rPr lang="en-US" dirty="0" err="1" smtClean="0"/>
              <a:t>Nascar</a:t>
            </a:r>
            <a:r>
              <a:rPr lang="en-US" dirty="0" smtClean="0"/>
              <a:t>!</a:t>
            </a:r>
          </a:p>
          <a:p>
            <a:pPr algn="ctr"/>
            <a:endParaRPr lang="en-US" dirty="0"/>
          </a:p>
        </p:txBody>
      </p:sp>
      <p:pic>
        <p:nvPicPr>
          <p:cNvPr id="7" name="Picture 6" descr="class-bonfire 006.jpg"/>
          <p:cNvPicPr>
            <a:picLocks noChangeAspect="1"/>
          </p:cNvPicPr>
          <p:nvPr/>
        </p:nvPicPr>
        <p:blipFill>
          <a:blip r:embed="rId4" cstate="print"/>
          <a:stretch>
            <a:fillRect/>
          </a:stretch>
        </p:blipFill>
        <p:spPr>
          <a:xfrm>
            <a:off x="3962400" y="4572000"/>
            <a:ext cx="1182171" cy="1688063"/>
          </a:xfrm>
          <a:prstGeom prst="rect">
            <a:avLst/>
          </a:prstGeom>
        </p:spPr>
      </p:pic>
    </p:spTree>
  </p:cSld>
  <p:clrMapOvr>
    <a:masterClrMapping/>
  </p:clrMapOvr>
  <p:transition spd="med">
    <p:dissolve/>
    <p:sndAc>
      <p:stSnd>
        <p:snd r:embed="rId3" name="camera.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try and get to know the people at your table!</a:t>
            </a:r>
            <a:endParaRPr lang="en-US" dirty="0"/>
          </a:p>
        </p:txBody>
      </p:sp>
      <p:sp>
        <p:nvSpPr>
          <p:cNvPr id="3" name="Content Placeholder 2"/>
          <p:cNvSpPr>
            <a:spLocks noGrp="1"/>
          </p:cNvSpPr>
          <p:nvPr>
            <p:ph sz="quarter" idx="1"/>
          </p:nvPr>
        </p:nvSpPr>
        <p:spPr/>
        <p:txBody>
          <a:bodyPr/>
          <a:lstStyle/>
          <a:p>
            <a:pPr algn="ctr"/>
            <a:r>
              <a:rPr lang="en-US" dirty="0" smtClean="0"/>
              <a:t>What can you find out about the person sitting next to you.  Here are some questions that you can ask to find out more about them:</a:t>
            </a:r>
          </a:p>
          <a:p>
            <a:pPr lvl="4"/>
            <a:r>
              <a:rPr lang="en-US" sz="1800" b="1" dirty="0" smtClean="0"/>
              <a:t>What is your name?</a:t>
            </a:r>
          </a:p>
          <a:p>
            <a:pPr lvl="4"/>
            <a:r>
              <a:rPr lang="en-US" sz="1800" b="1" dirty="0" smtClean="0"/>
              <a:t>What is one exciting thing you did over the summer?</a:t>
            </a:r>
          </a:p>
          <a:p>
            <a:pPr lvl="4"/>
            <a:r>
              <a:rPr lang="en-US" sz="1800" b="1" dirty="0" smtClean="0"/>
              <a:t>What do you like to do for fun?</a:t>
            </a:r>
          </a:p>
          <a:p>
            <a:pPr lvl="4"/>
            <a:r>
              <a:rPr lang="en-US" sz="1800" b="1" dirty="0" smtClean="0"/>
              <a:t>What is something you are excited to learn about in 2</a:t>
            </a:r>
            <a:r>
              <a:rPr lang="en-US" sz="1800" b="1" baseline="30000" dirty="0" smtClean="0"/>
              <a:t>nd</a:t>
            </a:r>
            <a:r>
              <a:rPr lang="en-US" sz="1800" b="1" dirty="0" smtClean="0"/>
              <a:t> grade?</a:t>
            </a:r>
          </a:p>
          <a:p>
            <a:pPr lvl="3"/>
            <a:endParaRPr lang="en-US" dirty="0" smtClean="0"/>
          </a:p>
          <a:p>
            <a:pPr lvl="3"/>
            <a:endParaRPr lang="en-US" dirty="0"/>
          </a:p>
        </p:txBody>
      </p:sp>
      <p:pic>
        <p:nvPicPr>
          <p:cNvPr id="1026" name="Picture 2" descr="C:\Documents and Settings\Hope Andres\Local Settings\Temporary Internet Files\Content.IE5\9226SPYL\MCj03981470000[1].wmf"/>
          <p:cNvPicPr>
            <a:picLocks noChangeAspect="1" noChangeArrowheads="1"/>
          </p:cNvPicPr>
          <p:nvPr/>
        </p:nvPicPr>
        <p:blipFill>
          <a:blip r:embed="rId4"/>
          <a:srcRect/>
          <a:stretch>
            <a:fillRect/>
          </a:stretch>
        </p:blipFill>
        <p:spPr bwMode="auto">
          <a:xfrm>
            <a:off x="3733800" y="4572000"/>
            <a:ext cx="1293876" cy="1816913"/>
          </a:xfrm>
          <a:prstGeom prst="rect">
            <a:avLst/>
          </a:prstGeom>
          <a:noFill/>
        </p:spPr>
      </p:pic>
    </p:spTree>
  </p:cSld>
  <p:clrMapOvr>
    <a:masterClrMapping/>
  </p:clrMapOvr>
  <p:transition spd="med">
    <p:pull dir="lu"/>
    <p:sndAc>
      <p:stSnd>
        <p:snd r:embed="rId3" name="camera.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Supplies you will need for the school year</a:t>
            </a:r>
            <a:endParaRPr lang="en-US" dirty="0"/>
          </a:p>
        </p:txBody>
      </p:sp>
      <p:sp>
        <p:nvSpPr>
          <p:cNvPr id="5" name="Content Placeholder 4"/>
          <p:cNvSpPr>
            <a:spLocks noGrp="1"/>
          </p:cNvSpPr>
          <p:nvPr>
            <p:ph sz="quarter" idx="1"/>
          </p:nvPr>
        </p:nvSpPr>
        <p:spPr/>
        <p:txBody>
          <a:bodyPr/>
          <a:lstStyle/>
          <a:p>
            <a:r>
              <a:rPr lang="en-US" dirty="0" smtClean="0"/>
              <a:t>Scissors	                      Pencil Box</a:t>
            </a:r>
          </a:p>
          <a:p>
            <a:endParaRPr lang="en-US" dirty="0" smtClean="0"/>
          </a:p>
          <a:p>
            <a:endParaRPr lang="en-US" dirty="0" smtClean="0"/>
          </a:p>
          <a:p>
            <a:endParaRPr lang="en-US" dirty="0" smtClean="0"/>
          </a:p>
          <a:p>
            <a:endParaRPr lang="en-US" dirty="0" smtClean="0"/>
          </a:p>
          <a:p>
            <a:r>
              <a:rPr lang="en-US" dirty="0" smtClean="0"/>
              <a:t>Glue			Highlighter</a:t>
            </a:r>
          </a:p>
          <a:p>
            <a:endParaRPr lang="en-US" dirty="0" smtClean="0"/>
          </a:p>
          <a:p>
            <a:pPr lvl="8"/>
            <a:endParaRPr lang="en-US" dirty="0" smtClean="0"/>
          </a:p>
          <a:p>
            <a:endParaRPr lang="en-US" dirty="0" smtClean="0"/>
          </a:p>
          <a:p>
            <a:r>
              <a:rPr lang="en-US" dirty="0" smtClean="0"/>
              <a:t>Pencils</a:t>
            </a:r>
          </a:p>
          <a:p>
            <a:endParaRPr lang="en-US" dirty="0" smtClean="0"/>
          </a:p>
          <a:p>
            <a:endParaRPr lang="en-US" dirty="0" smtClean="0"/>
          </a:p>
          <a:p>
            <a:endParaRPr lang="en-US" dirty="0" smtClean="0"/>
          </a:p>
          <a:p>
            <a:pPr lvl="8"/>
            <a:endParaRPr lang="en-US" dirty="0" smtClean="0"/>
          </a:p>
          <a:p>
            <a:pPr lvl="8"/>
            <a:endParaRPr lang="en-US" dirty="0" smtClean="0"/>
          </a:p>
          <a:p>
            <a:pPr lvl="8"/>
            <a:endParaRPr lang="en-US" dirty="0" smtClean="0"/>
          </a:p>
          <a:p>
            <a:pPr lvl="8"/>
            <a:endParaRPr lang="en-US" dirty="0" smtClean="0"/>
          </a:p>
          <a:p>
            <a:pPr lvl="8"/>
            <a:endParaRPr lang="en-US" dirty="0" smtClean="0"/>
          </a:p>
          <a:p>
            <a:pPr lvl="8"/>
            <a:endParaRPr lang="en-US" dirty="0"/>
          </a:p>
        </p:txBody>
      </p:sp>
      <p:pic>
        <p:nvPicPr>
          <p:cNvPr id="2051" name="Picture 3" descr="C:\Documents and Settings\Hope Andres\Local Settings\Temporary Internet Files\Content.IE5\5708GBUD\MCj04242080000[1].wmf"/>
          <p:cNvPicPr>
            <a:picLocks noChangeAspect="1" noChangeArrowheads="1"/>
          </p:cNvPicPr>
          <p:nvPr/>
        </p:nvPicPr>
        <p:blipFill>
          <a:blip r:embed="rId4"/>
          <a:srcRect/>
          <a:stretch>
            <a:fillRect/>
          </a:stretch>
        </p:blipFill>
        <p:spPr bwMode="auto">
          <a:xfrm>
            <a:off x="914400" y="2133600"/>
            <a:ext cx="914400" cy="1154526"/>
          </a:xfrm>
          <a:prstGeom prst="rect">
            <a:avLst/>
          </a:prstGeom>
          <a:noFill/>
        </p:spPr>
      </p:pic>
      <p:pic>
        <p:nvPicPr>
          <p:cNvPr id="2052" name="Picture 4" descr="C:\Documents and Settings\Hope Andres\Local Settings\Temporary Internet Files\Content.IE5\5708GBUD\MCj03532630000[1].wmf"/>
          <p:cNvPicPr>
            <a:picLocks noChangeAspect="1" noChangeArrowheads="1"/>
          </p:cNvPicPr>
          <p:nvPr/>
        </p:nvPicPr>
        <p:blipFill>
          <a:blip r:embed="rId5"/>
          <a:srcRect/>
          <a:stretch>
            <a:fillRect/>
          </a:stretch>
        </p:blipFill>
        <p:spPr bwMode="auto">
          <a:xfrm>
            <a:off x="4648200" y="1981200"/>
            <a:ext cx="947353" cy="1212410"/>
          </a:xfrm>
          <a:prstGeom prst="rect">
            <a:avLst/>
          </a:prstGeom>
          <a:noFill/>
        </p:spPr>
      </p:pic>
      <p:pic>
        <p:nvPicPr>
          <p:cNvPr id="2053" name="Picture 5" descr="C:\Documents and Settings\Hope Andres\Local Settings\Temporary Internet Files\Content.IE5\X0LA7JZ5\MCj02909330000[1].wmf"/>
          <p:cNvPicPr>
            <a:picLocks noChangeAspect="1" noChangeArrowheads="1"/>
          </p:cNvPicPr>
          <p:nvPr/>
        </p:nvPicPr>
        <p:blipFill>
          <a:blip r:embed="rId6"/>
          <a:srcRect/>
          <a:stretch>
            <a:fillRect/>
          </a:stretch>
        </p:blipFill>
        <p:spPr bwMode="auto">
          <a:xfrm>
            <a:off x="914400" y="4419600"/>
            <a:ext cx="509258" cy="844990"/>
          </a:xfrm>
          <a:prstGeom prst="rect">
            <a:avLst/>
          </a:prstGeom>
          <a:noFill/>
        </p:spPr>
      </p:pic>
      <p:pic>
        <p:nvPicPr>
          <p:cNvPr id="2054" name="Picture 6" descr="C:\Documents and Settings\Hope Andres\Local Settings\Temporary Internet Files\Content.IE5\NMMHZ264\MCj02340610000[1].wmf"/>
          <p:cNvPicPr>
            <a:picLocks noChangeAspect="1" noChangeArrowheads="1"/>
          </p:cNvPicPr>
          <p:nvPr/>
        </p:nvPicPr>
        <p:blipFill>
          <a:blip r:embed="rId7"/>
          <a:srcRect/>
          <a:stretch>
            <a:fillRect/>
          </a:stretch>
        </p:blipFill>
        <p:spPr bwMode="auto">
          <a:xfrm>
            <a:off x="4419600" y="4191000"/>
            <a:ext cx="1242588" cy="1320250"/>
          </a:xfrm>
          <a:prstGeom prst="rect">
            <a:avLst/>
          </a:prstGeom>
          <a:noFill/>
        </p:spPr>
      </p:pic>
      <p:pic>
        <p:nvPicPr>
          <p:cNvPr id="2055" name="Picture 7" descr="C:\Documents and Settings\Hope Andres\Local Settings\Temporary Internet Files\Content.IE5\X0LA7JZ5\MCj04417320000[1].png"/>
          <p:cNvPicPr>
            <a:picLocks noChangeAspect="1" noChangeArrowheads="1"/>
          </p:cNvPicPr>
          <p:nvPr/>
        </p:nvPicPr>
        <p:blipFill>
          <a:blip r:embed="rId8" cstate="print"/>
          <a:srcRect/>
          <a:stretch>
            <a:fillRect/>
          </a:stretch>
        </p:blipFill>
        <p:spPr bwMode="auto">
          <a:xfrm>
            <a:off x="762000" y="5943600"/>
            <a:ext cx="685800" cy="685800"/>
          </a:xfrm>
          <a:prstGeom prst="rect">
            <a:avLst/>
          </a:prstGeom>
          <a:noFill/>
        </p:spPr>
      </p:pic>
    </p:spTree>
  </p:cSld>
  <p:clrMapOvr>
    <a:masterClrMapping/>
  </p:clrMapOvr>
  <p:transition spd="med">
    <p:split orient="vert" dir="in"/>
    <p:sndAc>
      <p:stSnd>
        <p:snd r:embed="rId3" name="camera.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Expectations in Miss Andres Class</a:t>
            </a:r>
            <a:endParaRPr lang="en-US" b="1" dirty="0"/>
          </a:p>
        </p:txBody>
      </p:sp>
      <p:sp>
        <p:nvSpPr>
          <p:cNvPr id="3" name="Content Placeholder 2"/>
          <p:cNvSpPr>
            <a:spLocks noGrp="1"/>
          </p:cNvSpPr>
          <p:nvPr>
            <p:ph sz="quarter" idx="1"/>
          </p:nvPr>
        </p:nvSpPr>
        <p:spPr/>
        <p:txBody>
          <a:bodyPr/>
          <a:lstStyle/>
          <a:p>
            <a:r>
              <a:rPr lang="en-US" dirty="0" smtClean="0"/>
              <a:t>Every classroom has their own expectations. I believe that we should all agree on what is expected in our class. </a:t>
            </a:r>
          </a:p>
          <a:p>
            <a:r>
              <a:rPr lang="en-US" dirty="0" smtClean="0"/>
              <a:t>With your tablemates come up with your job and my job expectations.</a:t>
            </a:r>
          </a:p>
          <a:p>
            <a:r>
              <a:rPr lang="en-US" dirty="0" smtClean="0"/>
              <a:t>On the next slide is what I came up with for my job and your job expectations in the classroom.  See if any of them compare with my list!</a:t>
            </a:r>
          </a:p>
          <a:p>
            <a:endParaRPr lang="en-US" dirty="0" smtClean="0"/>
          </a:p>
          <a:p>
            <a:endParaRPr lang="en-US" dirty="0"/>
          </a:p>
        </p:txBody>
      </p:sp>
      <p:pic>
        <p:nvPicPr>
          <p:cNvPr id="5122" name="Picture 2" descr="C:\Documents and Settings\Hope Andres\Local Settings\Temporary Internet Files\Content.IE5\RT76C4YS\MCj04391410000[1].png"/>
          <p:cNvPicPr>
            <a:picLocks noChangeAspect="1" noChangeArrowheads="1"/>
          </p:cNvPicPr>
          <p:nvPr/>
        </p:nvPicPr>
        <p:blipFill>
          <a:blip r:embed="rId4"/>
          <a:srcRect/>
          <a:stretch>
            <a:fillRect/>
          </a:stretch>
        </p:blipFill>
        <p:spPr bwMode="auto">
          <a:xfrm>
            <a:off x="-304800" y="-152400"/>
            <a:ext cx="9144000" cy="6858000"/>
          </a:xfrm>
          <a:prstGeom prst="rect">
            <a:avLst/>
          </a:prstGeom>
          <a:noFill/>
        </p:spPr>
      </p:pic>
    </p:spTree>
  </p:cSld>
  <p:clrMapOvr>
    <a:masterClrMapping/>
  </p:clrMapOvr>
  <p:transition spd="med">
    <p:dissolve/>
    <p:sndAc>
      <p:stSnd>
        <p:snd r:embed="rId3" name="camera.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Expectations in the classroom</a:t>
            </a:r>
            <a:endParaRPr lang="en-US" dirty="0"/>
          </a:p>
        </p:txBody>
      </p:sp>
      <p:sp>
        <p:nvSpPr>
          <p:cNvPr id="3" name="Content Placeholder 2"/>
          <p:cNvSpPr>
            <a:spLocks noGrp="1"/>
          </p:cNvSpPr>
          <p:nvPr>
            <p:ph sz="quarter" idx="2"/>
          </p:nvPr>
        </p:nvSpPr>
        <p:spPr/>
        <p:txBody>
          <a:bodyPr>
            <a:normAutofit/>
          </a:bodyPr>
          <a:lstStyle/>
          <a:p>
            <a:r>
              <a:rPr lang="en-US" dirty="0" smtClean="0"/>
              <a:t>				</a:t>
            </a:r>
          </a:p>
          <a:p>
            <a:pPr lvl="8"/>
            <a:endParaRPr lang="en-US" dirty="0" smtClean="0"/>
          </a:p>
          <a:p>
            <a:pPr lvl="2"/>
            <a:endParaRPr lang="en-US" dirty="0" smtClean="0"/>
          </a:p>
          <a:p>
            <a:pPr lvl="1"/>
            <a:r>
              <a:rPr lang="en-US" sz="1800" dirty="0" smtClean="0"/>
              <a:t>Treat everyone equally.</a:t>
            </a:r>
          </a:p>
          <a:p>
            <a:pPr lvl="1"/>
            <a:r>
              <a:rPr lang="en-US" sz="1800" dirty="0" smtClean="0"/>
              <a:t>Come everyday to class ready to teach!</a:t>
            </a:r>
          </a:p>
          <a:p>
            <a:pPr lvl="1"/>
            <a:r>
              <a:rPr lang="en-US" sz="1800" dirty="0" smtClean="0"/>
              <a:t>Always come to class on time.</a:t>
            </a:r>
          </a:p>
          <a:p>
            <a:pPr lvl="1"/>
            <a:r>
              <a:rPr lang="en-US" sz="1800" dirty="0" smtClean="0"/>
              <a:t>Always make learning a fun experience!</a:t>
            </a:r>
            <a:endParaRPr lang="en-US" sz="1800" dirty="0"/>
          </a:p>
        </p:txBody>
      </p:sp>
      <p:pic>
        <p:nvPicPr>
          <p:cNvPr id="5" name="Content Placeholder 4" descr="class-bonfire 006.jpg"/>
          <p:cNvPicPr>
            <a:picLocks noGrp="1" noChangeAspect="1"/>
          </p:cNvPicPr>
          <p:nvPr>
            <p:ph sz="quarter" idx="4"/>
          </p:nvPr>
        </p:nvPicPr>
        <p:blipFill>
          <a:blip r:embed="rId4" cstate="print"/>
          <a:stretch>
            <a:fillRect/>
          </a:stretch>
        </p:blipFill>
        <p:spPr>
          <a:xfrm>
            <a:off x="1676400" y="2438400"/>
            <a:ext cx="800457" cy="1143000"/>
          </a:xfrm>
        </p:spPr>
      </p:pic>
      <p:sp>
        <p:nvSpPr>
          <p:cNvPr id="6" name="Text Placeholder 5"/>
          <p:cNvSpPr>
            <a:spLocks noGrp="1"/>
          </p:cNvSpPr>
          <p:nvPr>
            <p:ph type="body" sz="quarter" idx="1"/>
          </p:nvPr>
        </p:nvSpPr>
        <p:spPr/>
        <p:txBody>
          <a:bodyPr/>
          <a:lstStyle/>
          <a:p>
            <a:pPr algn="ctr"/>
            <a:r>
              <a:rPr lang="en-US" dirty="0" smtClean="0"/>
              <a:t>My Job</a:t>
            </a:r>
            <a:endParaRPr lang="en-US" dirty="0"/>
          </a:p>
        </p:txBody>
      </p:sp>
      <p:sp>
        <p:nvSpPr>
          <p:cNvPr id="7" name="Text Placeholder 6"/>
          <p:cNvSpPr>
            <a:spLocks noGrp="1"/>
          </p:cNvSpPr>
          <p:nvPr>
            <p:ph type="body" sz="quarter" idx="3"/>
          </p:nvPr>
        </p:nvSpPr>
        <p:spPr>
          <a:xfrm>
            <a:off x="4343400" y="1569720"/>
            <a:ext cx="3657600" cy="640080"/>
          </a:xfrm>
        </p:spPr>
        <p:txBody>
          <a:bodyPr/>
          <a:lstStyle/>
          <a:p>
            <a:pPr algn="ctr"/>
            <a:r>
              <a:rPr lang="en-US" dirty="0" smtClean="0"/>
              <a:t>Your Job</a:t>
            </a:r>
            <a:endParaRPr lang="en-US" dirty="0"/>
          </a:p>
        </p:txBody>
      </p:sp>
      <p:sp>
        <p:nvSpPr>
          <p:cNvPr id="8" name="Content Placeholder 2"/>
          <p:cNvSpPr txBox="1">
            <a:spLocks/>
          </p:cNvSpPr>
          <p:nvPr/>
        </p:nvSpPr>
        <p:spPr>
          <a:xfrm>
            <a:off x="4495800" y="2362200"/>
            <a:ext cx="3657600" cy="38862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lang="en-US" sz="2400" dirty="0" smtClean="0"/>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Keep</a:t>
            </a:r>
            <a:r>
              <a:rPr kumimoji="0" lang="en-US" b="0" i="0" u="none" strike="noStrike" kern="1200" cap="none" spc="0" normalizeH="0" noProof="0" dirty="0" smtClean="0">
                <a:ln>
                  <a:noFill/>
                </a:ln>
                <a:solidFill>
                  <a:schemeClr val="tx1"/>
                </a:solidFill>
                <a:effectLst/>
                <a:uLnTx/>
                <a:uFillTx/>
                <a:latin typeface="+mn-lt"/>
                <a:ea typeface="+mn-ea"/>
                <a:cs typeface="+mn-cs"/>
              </a:rPr>
              <a:t> hands to yourself.</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baseline="0" dirty="0" smtClean="0"/>
              <a:t>Treat</a:t>
            </a:r>
            <a:r>
              <a:rPr lang="en-US" dirty="0" smtClean="0"/>
              <a:t> everyone the same.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Walking</a:t>
            </a:r>
            <a:r>
              <a:rPr kumimoji="0" lang="en-US" b="0" i="0" u="none" strike="noStrike" kern="1200" cap="none" spc="0" normalizeH="0" noProof="0" dirty="0" smtClean="0">
                <a:ln>
                  <a:noFill/>
                </a:ln>
                <a:solidFill>
                  <a:schemeClr val="tx1"/>
                </a:solidFill>
                <a:effectLst/>
                <a:uLnTx/>
                <a:uFillTx/>
                <a:latin typeface="+mn-lt"/>
                <a:ea typeface="+mn-ea"/>
                <a:cs typeface="+mn-cs"/>
              </a:rPr>
              <a:t> feet.</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lang="en-US" baseline="0" dirty="0" smtClean="0"/>
              <a:t>Raise</a:t>
            </a:r>
            <a:r>
              <a:rPr lang="en-US" dirty="0" smtClean="0"/>
              <a:t> your hand if you have a question.</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Never</a:t>
            </a:r>
            <a:r>
              <a:rPr kumimoji="0" lang="en-US" b="0" i="0" u="none" strike="noStrike" kern="1200" cap="none" spc="0" normalizeH="0" noProof="0" dirty="0" smtClean="0">
                <a:ln>
                  <a:noFill/>
                </a:ln>
                <a:solidFill>
                  <a:schemeClr val="tx1"/>
                </a:solidFill>
                <a:effectLst/>
                <a:uLnTx/>
                <a:uFillTx/>
                <a:latin typeface="+mn-lt"/>
                <a:ea typeface="+mn-ea"/>
                <a:cs typeface="+mn-cs"/>
              </a:rPr>
              <a:t> give up!</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p:txBody>
      </p:sp>
      <p:pic>
        <p:nvPicPr>
          <p:cNvPr id="1026" name="Picture 2" descr="C:\Documents and Settings\Hope Andres\Local Settings\Temporary Internet Files\Content.IE5\5708GBUD\MCj03981210000[1].wmf"/>
          <p:cNvPicPr>
            <a:picLocks noChangeAspect="1" noChangeArrowheads="1"/>
          </p:cNvPicPr>
          <p:nvPr/>
        </p:nvPicPr>
        <p:blipFill>
          <a:blip r:embed="rId5"/>
          <a:srcRect/>
          <a:stretch>
            <a:fillRect/>
          </a:stretch>
        </p:blipFill>
        <p:spPr bwMode="auto">
          <a:xfrm>
            <a:off x="5257800" y="2438400"/>
            <a:ext cx="1371600" cy="1080907"/>
          </a:xfrm>
          <a:prstGeom prst="rect">
            <a:avLst/>
          </a:prstGeom>
          <a:noFill/>
        </p:spPr>
      </p:pic>
    </p:spTree>
  </p:cSld>
  <p:clrMapOvr>
    <a:masterClrMapping/>
  </p:clrMapOvr>
  <p:transition spd="med">
    <p:wheel spokes="1"/>
    <p:sndAc>
      <p:stSnd>
        <p:snd r:embed="rId3" name="camera.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Projects we will be doing</a:t>
            </a:r>
            <a:endParaRPr lang="en-US" dirty="0"/>
          </a:p>
        </p:txBody>
      </p:sp>
      <p:sp>
        <p:nvSpPr>
          <p:cNvPr id="3" name="Content Placeholder 2"/>
          <p:cNvSpPr>
            <a:spLocks noGrp="1"/>
          </p:cNvSpPr>
          <p:nvPr>
            <p:ph sz="quarter" idx="1"/>
          </p:nvPr>
        </p:nvSpPr>
        <p:spPr/>
        <p:txBody>
          <a:bodyPr/>
          <a:lstStyle/>
          <a:p>
            <a:r>
              <a:rPr lang="en-US" dirty="0" smtClean="0"/>
              <a:t>There are many fun projects that we will be doing this year in 2</a:t>
            </a:r>
            <a:r>
              <a:rPr lang="en-US" baseline="30000" dirty="0" smtClean="0"/>
              <a:t>nd</a:t>
            </a:r>
            <a:r>
              <a:rPr lang="en-US" dirty="0" smtClean="0"/>
              <a:t> grade here are just some of the projects we will be doing.</a:t>
            </a:r>
          </a:p>
          <a:p>
            <a:endParaRPr lang="en-US" dirty="0" smtClean="0"/>
          </a:p>
          <a:p>
            <a:endParaRPr lang="en-US" dirty="0" smtClean="0"/>
          </a:p>
          <a:p>
            <a:r>
              <a:rPr lang="en-US" dirty="0" smtClean="0"/>
              <a:t>Timeline on your life</a:t>
            </a:r>
          </a:p>
          <a:p>
            <a:r>
              <a:rPr lang="en-US" dirty="0" smtClean="0"/>
              <a:t>Seed observation </a:t>
            </a:r>
          </a:p>
          <a:p>
            <a:r>
              <a:rPr lang="en-US" dirty="0" smtClean="0"/>
              <a:t>Holidays Around the world</a:t>
            </a:r>
          </a:p>
          <a:p>
            <a:r>
              <a:rPr lang="en-US" dirty="0" smtClean="0"/>
              <a:t>Where in the United States is Stanley?</a:t>
            </a:r>
          </a:p>
          <a:p>
            <a:r>
              <a:rPr lang="en-US" dirty="0" smtClean="0"/>
              <a:t>Battle Creek History PowerPoint</a:t>
            </a:r>
          </a:p>
          <a:p>
            <a:r>
              <a:rPr lang="en-US" dirty="0" smtClean="0"/>
              <a:t>My 2</a:t>
            </a:r>
            <a:r>
              <a:rPr lang="en-US" baseline="30000" dirty="0" smtClean="0"/>
              <a:t>nd</a:t>
            </a:r>
            <a:r>
              <a:rPr lang="en-US" dirty="0" smtClean="0"/>
              <a:t> grade memory book</a:t>
            </a:r>
          </a:p>
        </p:txBody>
      </p:sp>
      <p:pic>
        <p:nvPicPr>
          <p:cNvPr id="2050" name="Picture 2" descr="C:\Documents and Settings\Hope Andres\Local Settings\Temporary Internet Files\Content.IE5\RT76C4YS\MCj04414000000[1].png"/>
          <p:cNvPicPr>
            <a:picLocks noChangeAspect="1" noChangeArrowheads="1"/>
          </p:cNvPicPr>
          <p:nvPr/>
        </p:nvPicPr>
        <p:blipFill>
          <a:blip r:embed="rId4"/>
          <a:srcRect/>
          <a:stretch>
            <a:fillRect/>
          </a:stretch>
        </p:blipFill>
        <p:spPr bwMode="auto">
          <a:xfrm>
            <a:off x="5257800" y="2895600"/>
            <a:ext cx="1295400" cy="1295400"/>
          </a:xfrm>
          <a:prstGeom prst="rect">
            <a:avLst/>
          </a:prstGeom>
          <a:noFill/>
        </p:spPr>
      </p:pic>
    </p:spTree>
  </p:cSld>
  <p:clrMapOvr>
    <a:masterClrMapping/>
  </p:clrMapOvr>
  <p:transition spd="med">
    <p:wheel spokes="8"/>
    <p:sndAc>
      <p:stSnd>
        <p:snd r:embed="rId3" name="camera.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Spelling</a:t>
            </a:r>
            <a:endParaRPr lang="en-US" dirty="0"/>
          </a:p>
        </p:txBody>
      </p:sp>
      <p:sp>
        <p:nvSpPr>
          <p:cNvPr id="3" name="Content Placeholder 2"/>
          <p:cNvSpPr>
            <a:spLocks noGrp="1"/>
          </p:cNvSpPr>
          <p:nvPr>
            <p:ph sz="quarter" idx="1"/>
          </p:nvPr>
        </p:nvSpPr>
        <p:spPr/>
        <p:txBody>
          <a:bodyPr/>
          <a:lstStyle/>
          <a:p>
            <a:r>
              <a:rPr lang="en-US" dirty="0" smtClean="0"/>
              <a:t>We will have a spelling test on every Friday.  You will get your spelling words to take home with you every Monday.  If we don’t have school on a Monday then they will go home with you the next day.  The bonus words at the end of your spelling are challenge words that you can do, they won’t be counted against you. I do encourage you to try these bonus words and stretch your vocabulary!</a:t>
            </a:r>
            <a:endParaRPr lang="en-US" dirty="0"/>
          </a:p>
        </p:txBody>
      </p:sp>
      <p:pic>
        <p:nvPicPr>
          <p:cNvPr id="1026" name="Picture 2" descr="C:\Documents and Settings\Hope Andres\Local Settings\Temporary Internet Files\Content.IE5\9226SPYL\MCj03981570000[1].wmf"/>
          <p:cNvPicPr>
            <a:picLocks noChangeAspect="1" noChangeArrowheads="1"/>
          </p:cNvPicPr>
          <p:nvPr/>
        </p:nvPicPr>
        <p:blipFill>
          <a:blip r:embed="rId4"/>
          <a:srcRect/>
          <a:stretch>
            <a:fillRect/>
          </a:stretch>
        </p:blipFill>
        <p:spPr bwMode="auto">
          <a:xfrm>
            <a:off x="3810000" y="4724400"/>
            <a:ext cx="1362456" cy="1822399"/>
          </a:xfrm>
          <a:prstGeom prst="rect">
            <a:avLst/>
          </a:prstGeom>
          <a:noFill/>
        </p:spPr>
      </p:pic>
    </p:spTree>
  </p:cSld>
  <p:clrMapOvr>
    <a:masterClrMapping/>
  </p:clrMapOvr>
  <p:transition spd="med">
    <p:dissolve/>
    <p:sndAc>
      <p:stSnd>
        <p:snd r:embed="rId3" name="camera.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Homework</a:t>
            </a:r>
            <a:endParaRPr lang="en-US" dirty="0"/>
          </a:p>
        </p:txBody>
      </p:sp>
      <p:sp>
        <p:nvSpPr>
          <p:cNvPr id="3" name="Content Placeholder 2"/>
          <p:cNvSpPr>
            <a:spLocks noGrp="1"/>
          </p:cNvSpPr>
          <p:nvPr>
            <p:ph sz="quarter" idx="1"/>
          </p:nvPr>
        </p:nvSpPr>
        <p:spPr/>
        <p:txBody>
          <a:bodyPr/>
          <a:lstStyle/>
          <a:p>
            <a:r>
              <a:rPr lang="en-US" dirty="0" smtClean="0"/>
              <a:t>Every Monday you will get homework in your homework folder. </a:t>
            </a:r>
            <a:r>
              <a:rPr lang="en-US" b="1" u="sng" dirty="0" smtClean="0"/>
              <a:t>You are responsible for returning the folder back to school.  It must be turned in by Friday.  If you loose your folder you will not get a new one.  </a:t>
            </a:r>
          </a:p>
          <a:p>
            <a:endParaRPr lang="en-US" b="1" u="sng" dirty="0" smtClean="0"/>
          </a:p>
          <a:p>
            <a:endParaRPr lang="en-US" b="1" u="sng" dirty="0"/>
          </a:p>
        </p:txBody>
      </p:sp>
      <p:pic>
        <p:nvPicPr>
          <p:cNvPr id="2051" name="Picture 3" descr="C:\Documents and Settings\Hope Andres\Local Settings\Temporary Internet Files\Content.IE5\RT76C4YS\MCj03972100000[1].wmf"/>
          <p:cNvPicPr>
            <a:picLocks noChangeAspect="1" noChangeArrowheads="1"/>
          </p:cNvPicPr>
          <p:nvPr/>
        </p:nvPicPr>
        <p:blipFill>
          <a:blip r:embed="rId4"/>
          <a:srcRect/>
          <a:stretch>
            <a:fillRect/>
          </a:stretch>
        </p:blipFill>
        <p:spPr bwMode="auto">
          <a:xfrm>
            <a:off x="5257800" y="4343400"/>
            <a:ext cx="1801368" cy="1547165"/>
          </a:xfrm>
          <a:prstGeom prst="rect">
            <a:avLst/>
          </a:prstGeom>
          <a:noFill/>
        </p:spPr>
      </p:pic>
      <p:pic>
        <p:nvPicPr>
          <p:cNvPr id="2052" name="Picture 4" descr="C:\Documents and Settings\Hope Andres\Local Settings\Temporary Internet Files\Content.IE5\S1PGG3MC\MCj03981530000[1].wmf"/>
          <p:cNvPicPr>
            <a:picLocks noChangeAspect="1" noChangeArrowheads="1"/>
          </p:cNvPicPr>
          <p:nvPr/>
        </p:nvPicPr>
        <p:blipFill>
          <a:blip r:embed="rId5"/>
          <a:srcRect/>
          <a:stretch>
            <a:fillRect/>
          </a:stretch>
        </p:blipFill>
        <p:spPr bwMode="auto">
          <a:xfrm>
            <a:off x="1143000" y="3962400"/>
            <a:ext cx="1828800" cy="1621231"/>
          </a:xfrm>
          <a:prstGeom prst="rect">
            <a:avLst/>
          </a:prstGeom>
          <a:noFill/>
        </p:spPr>
      </p:pic>
      <p:pic>
        <p:nvPicPr>
          <p:cNvPr id="2053" name="Picture 5" descr="C:\Documents and Settings\Hope Andres\Local Settings\Temporary Internet Files\Content.IE5\5708GBUD\MCj04379460000[1].wmf"/>
          <p:cNvPicPr>
            <a:picLocks noChangeAspect="1" noChangeArrowheads="1"/>
          </p:cNvPicPr>
          <p:nvPr/>
        </p:nvPicPr>
        <p:blipFill>
          <a:blip r:embed="rId6"/>
          <a:srcRect/>
          <a:stretch>
            <a:fillRect/>
          </a:stretch>
        </p:blipFill>
        <p:spPr bwMode="auto">
          <a:xfrm>
            <a:off x="7872772" y="1"/>
            <a:ext cx="1271228" cy="1143000"/>
          </a:xfrm>
          <a:prstGeom prst="rect">
            <a:avLst/>
          </a:prstGeom>
          <a:noFill/>
        </p:spPr>
      </p:pic>
      <p:pic>
        <p:nvPicPr>
          <p:cNvPr id="8" name="Picture 5" descr="C:\Documents and Settings\Hope Andres\Local Settings\Temporary Internet Files\Content.IE5\5708GBUD\MCj04379460000[1].wmf"/>
          <p:cNvPicPr>
            <a:picLocks noChangeAspect="1" noChangeArrowheads="1"/>
          </p:cNvPicPr>
          <p:nvPr/>
        </p:nvPicPr>
        <p:blipFill>
          <a:blip r:embed="rId6"/>
          <a:srcRect/>
          <a:stretch>
            <a:fillRect/>
          </a:stretch>
        </p:blipFill>
        <p:spPr bwMode="auto">
          <a:xfrm>
            <a:off x="0" y="0"/>
            <a:ext cx="1271228" cy="1143000"/>
          </a:xfrm>
          <a:prstGeom prst="rect">
            <a:avLst/>
          </a:prstGeom>
          <a:noFill/>
        </p:spPr>
      </p:pic>
    </p:spTree>
  </p:cSld>
  <p:clrMapOvr>
    <a:masterClrMapping/>
  </p:clrMapOvr>
  <p:transition spd="med">
    <p:dissolve/>
    <p:sndAc>
      <p:stSnd>
        <p:snd r:embed="rId3" name="camera.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549</TotalTime>
  <Words>1208</Words>
  <Application>Microsoft Office PowerPoint</Application>
  <PresentationFormat>On-screen Show (4:3)</PresentationFormat>
  <Paragraphs>104</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Welcome To Miss Andres Class</vt:lpstr>
      <vt:lpstr>About Miss Andres</vt:lpstr>
      <vt:lpstr>Let’s try and get to know the people at your table!</vt:lpstr>
      <vt:lpstr>Supplies you will need for the school year</vt:lpstr>
      <vt:lpstr>Expectations in Miss Andres Class</vt:lpstr>
      <vt:lpstr>Expectations in the classroom</vt:lpstr>
      <vt:lpstr>Projects we will be doing</vt:lpstr>
      <vt:lpstr>Spelling</vt:lpstr>
      <vt:lpstr>Homework</vt:lpstr>
      <vt:lpstr>Buddy Reading</vt:lpstr>
      <vt:lpstr>Never say I can’t!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Miss Andres Class</dc:title>
  <dc:creator>Hope Andres</dc:creator>
  <cp:lastModifiedBy>Hope Andres</cp:lastModifiedBy>
  <cp:revision>54</cp:revision>
  <dcterms:created xsi:type="dcterms:W3CDTF">2009-07-21T18:19:07Z</dcterms:created>
  <dcterms:modified xsi:type="dcterms:W3CDTF">2009-09-07T18:38:00Z</dcterms:modified>
</cp:coreProperties>
</file>