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8" d="100"/>
          <a:sy n="48" d="100"/>
        </p:scale>
        <p:origin x="-84" y="-5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A2513C-513E-498C-A730-510D602C6AAB}" type="datetimeFigureOut">
              <a:rPr lang="en-US" smtClean="0"/>
              <a:t>8/9/2009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42F8CB-F108-4456-B41C-E9BAD5C3CCB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42F8CB-F108-4456-B41C-E9BAD5C3CCBB}"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42F8CB-F108-4456-B41C-E9BAD5C3CCBB}"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42F8CB-F108-4456-B41C-E9BAD5C3CCBB}"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42F8CB-F108-4456-B41C-E9BAD5C3CCBB}"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9D7092F-8FB5-42FD-83F4-A8D7ECE46BD3}" type="datetimeFigureOut">
              <a:rPr lang="en-US" smtClean="0"/>
              <a:t>8/9/2009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A74EBF5-01D7-4E9B-B2BF-C77F374229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D7092F-8FB5-42FD-83F4-A8D7ECE46BD3}" type="datetimeFigureOut">
              <a:rPr lang="en-US" smtClean="0"/>
              <a:t>8/9/2009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74EBF5-01D7-4E9B-B2BF-C77F374229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9D7092F-8FB5-42FD-83F4-A8D7ECE46BD3}" type="datetimeFigureOut">
              <a:rPr lang="en-US" smtClean="0"/>
              <a:t>8/9/2009</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A74EBF5-01D7-4E9B-B2BF-C77F374229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D7092F-8FB5-42FD-83F4-A8D7ECE46BD3}" type="datetimeFigureOut">
              <a:rPr lang="en-US" smtClean="0"/>
              <a:t>8/9/2009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74EBF5-01D7-4E9B-B2BF-C77F374229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9D7092F-8FB5-42FD-83F4-A8D7ECE46BD3}" type="datetimeFigureOut">
              <a:rPr lang="en-US" smtClean="0"/>
              <a:t>8/9/2009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A74EBF5-01D7-4E9B-B2BF-C77F374229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D7092F-8FB5-42FD-83F4-A8D7ECE46BD3}" type="datetimeFigureOut">
              <a:rPr lang="en-US" smtClean="0"/>
              <a:t>8/9/2009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A74EBF5-01D7-4E9B-B2BF-C77F374229F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9D7092F-8FB5-42FD-83F4-A8D7ECE46BD3}" type="datetimeFigureOut">
              <a:rPr lang="en-US" smtClean="0"/>
              <a:t>8/9/2009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A74EBF5-01D7-4E9B-B2BF-C77F374229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9D7092F-8FB5-42FD-83F4-A8D7ECE46BD3}" type="datetimeFigureOut">
              <a:rPr lang="en-US" smtClean="0"/>
              <a:t>8/9/2009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A74EBF5-01D7-4E9B-B2BF-C77F374229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9D7092F-8FB5-42FD-83F4-A8D7ECE46BD3}" type="datetimeFigureOut">
              <a:rPr lang="en-US" smtClean="0"/>
              <a:t>8/9/2009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DA74EBF5-01D7-4E9B-B2BF-C77F374229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D7092F-8FB5-42FD-83F4-A8D7ECE46BD3}" type="datetimeFigureOut">
              <a:rPr lang="en-US" smtClean="0"/>
              <a:t>8/9/2009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A74EBF5-01D7-4E9B-B2BF-C77F374229F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9D7092F-8FB5-42FD-83F4-A8D7ECE46BD3}" type="datetimeFigureOut">
              <a:rPr lang="en-US" smtClean="0"/>
              <a:t>8/9/2009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A74EBF5-01D7-4E9B-B2BF-C77F374229FC}"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9D7092F-8FB5-42FD-83F4-A8D7ECE46BD3}" type="datetimeFigureOut">
              <a:rPr lang="en-US" smtClean="0"/>
              <a:t>8/9/2009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A74EBF5-01D7-4E9B-B2BF-C77F374229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media/audio1.wav"/><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audio" Target="../media/audio2.wav"/><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audio" Target="../media/audio3.wav"/><Relationship Id="rId5" Type="http://schemas.openxmlformats.org/officeDocument/2006/relationships/image" Target="../media/image6.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audio" Target="../media/audio4.wav"/><Relationship Id="rId5" Type="http://schemas.openxmlformats.org/officeDocument/2006/relationships/image" Target="../media/image8.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Moral Hazards</a:t>
            </a:r>
            <a:endParaRPr lang="en-US" dirty="0"/>
          </a:p>
        </p:txBody>
      </p:sp>
      <p:sp>
        <p:nvSpPr>
          <p:cNvPr id="3" name="Subtitle 2"/>
          <p:cNvSpPr>
            <a:spLocks noGrp="1"/>
          </p:cNvSpPr>
          <p:nvPr>
            <p:ph type="subTitle" idx="1"/>
          </p:nvPr>
        </p:nvSpPr>
        <p:spPr>
          <a:xfrm>
            <a:off x="3581400" y="3505200"/>
            <a:ext cx="5114778" cy="1101248"/>
          </a:xfrm>
        </p:spPr>
        <p:txBody>
          <a:bodyPr/>
          <a:lstStyle/>
          <a:p>
            <a:pPr algn="ctr"/>
            <a:r>
              <a:rPr lang="en-US" dirty="0" smtClean="0"/>
              <a:t>By: Hope Andres</a:t>
            </a:r>
            <a:endParaRPr lang="en-US" dirty="0"/>
          </a:p>
        </p:txBody>
      </p:sp>
      <p:sp>
        <p:nvSpPr>
          <p:cNvPr id="4" name="Action Button: Forward or Next 3">
            <a:hlinkClick r:id="" action="ppaction://hlinkshowjump?jump=nextslide" highlightClick="1"/>
          </p:cNvPr>
          <p:cNvSpPr/>
          <p:nvPr/>
        </p:nvSpPr>
        <p:spPr>
          <a:xfrm>
            <a:off x="7924800" y="5410200"/>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slide 1">
            <a:hlinkClick r:id="" action="ppaction://media"/>
          </p:cNvPr>
          <p:cNvPicPr>
            <a:picLocks noRot="1" noChangeAspect="1"/>
          </p:cNvPicPr>
          <p:nvPr>
            <a:wavAudioFile r:embed="rId1" name="slide 1"/>
          </p:nvPr>
        </p:nvPicPr>
        <p:blipFill>
          <a:blip r:embed="rId4"/>
          <a:stretch>
            <a:fillRect/>
          </a:stretch>
        </p:blipFill>
        <p:spPr>
          <a:xfrm>
            <a:off x="7239000" y="60198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withEffect">
                                  <p:stCondLst>
                                    <p:cond delay="0"/>
                                  </p:stCondLst>
                                  <p:childTnLst>
                                    <p:cmd type="call" cmd="playFrom(0.0)">
                                      <p:cBhvr>
                                        <p:cTn id="6" dur="11000"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315200" cy="1661160"/>
          </a:xfrm>
        </p:spPr>
        <p:txBody>
          <a:bodyPr/>
          <a:lstStyle/>
          <a:p>
            <a:pPr algn="ctr"/>
            <a:r>
              <a:rPr lang="en-US" dirty="0" smtClean="0"/>
              <a:t>Hazards Student’s face online</a:t>
            </a:r>
            <a:endParaRPr lang="en-US" dirty="0"/>
          </a:p>
        </p:txBody>
      </p:sp>
      <p:sp>
        <p:nvSpPr>
          <p:cNvPr id="3" name="Content Placeholder 2"/>
          <p:cNvSpPr>
            <a:spLocks noGrp="1"/>
          </p:cNvSpPr>
          <p:nvPr>
            <p:ph idx="1"/>
          </p:nvPr>
        </p:nvSpPr>
        <p:spPr>
          <a:xfrm>
            <a:off x="457200" y="2057400"/>
            <a:ext cx="7239000" cy="4398336"/>
          </a:xfrm>
        </p:spPr>
        <p:txBody>
          <a:bodyPr/>
          <a:lstStyle/>
          <a:p>
            <a:r>
              <a:rPr lang="en-US" sz="2000" b="1" dirty="0" smtClean="0"/>
              <a:t>Students face many online hazards that can cause negative effects for them such as:</a:t>
            </a:r>
          </a:p>
          <a:p>
            <a:pPr algn="ctr"/>
            <a:r>
              <a:rPr lang="en-US" sz="2000" b="1" dirty="0" smtClean="0"/>
              <a:t>Online violence</a:t>
            </a:r>
          </a:p>
          <a:p>
            <a:pPr algn="ctr"/>
            <a:r>
              <a:rPr lang="en-US" sz="2000" b="1" dirty="0" smtClean="0"/>
              <a:t>Pornography</a:t>
            </a:r>
          </a:p>
          <a:p>
            <a:pPr algn="ctr"/>
            <a:r>
              <a:rPr lang="en-US" sz="2000" b="1" dirty="0" smtClean="0"/>
              <a:t>Bigotry</a:t>
            </a:r>
          </a:p>
          <a:p>
            <a:pPr algn="ctr"/>
            <a:r>
              <a:rPr lang="en-US" sz="2000" b="1" dirty="0" smtClean="0"/>
              <a:t>Online blogging</a:t>
            </a:r>
          </a:p>
          <a:p>
            <a:pPr algn="ctr"/>
            <a:r>
              <a:rPr lang="en-US" sz="2000" b="1" dirty="0" smtClean="0"/>
              <a:t>Viewing inappropriate content</a:t>
            </a:r>
          </a:p>
          <a:p>
            <a:pPr algn="ctr"/>
            <a:endParaRPr lang="en-US" sz="2000" b="1" dirty="0" smtClean="0"/>
          </a:p>
          <a:p>
            <a:pPr algn="ctr"/>
            <a:endParaRPr lang="en-US" sz="2000" b="1" dirty="0" smtClean="0"/>
          </a:p>
          <a:p>
            <a:pPr>
              <a:buNone/>
            </a:pPr>
            <a:endParaRPr lang="en-US" dirty="0"/>
          </a:p>
        </p:txBody>
      </p:sp>
      <p:sp>
        <p:nvSpPr>
          <p:cNvPr id="5" name="Action Button: Forward or Next 4">
            <a:hlinkClick r:id="" action="ppaction://hlinkshowjump?jump=nextslide" highlightClick="1"/>
          </p:cNvPr>
          <p:cNvSpPr/>
          <p:nvPr/>
        </p:nvSpPr>
        <p:spPr>
          <a:xfrm>
            <a:off x="6934200" y="5562600"/>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0" y="5562600"/>
            <a:ext cx="1042416" cy="104241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Documents and Settings\Hope Andres\Local Settings\Temporary Internet Files\Content.IE5\LGIBX0JX\MPj04394160000[1].jpg"/>
          <p:cNvPicPr>
            <a:picLocks noChangeAspect="1" noChangeArrowheads="1"/>
          </p:cNvPicPr>
          <p:nvPr/>
        </p:nvPicPr>
        <p:blipFill>
          <a:blip r:embed="rId4" cstate="print"/>
          <a:srcRect/>
          <a:stretch>
            <a:fillRect/>
          </a:stretch>
        </p:blipFill>
        <p:spPr bwMode="auto">
          <a:xfrm>
            <a:off x="3048000" y="4800600"/>
            <a:ext cx="2057400" cy="2057400"/>
          </a:xfrm>
          <a:prstGeom prst="rect">
            <a:avLst/>
          </a:prstGeom>
          <a:noFill/>
        </p:spPr>
      </p:pic>
      <p:pic>
        <p:nvPicPr>
          <p:cNvPr id="8" name="Slide 2">
            <a:hlinkClick r:id="" action="ppaction://media"/>
          </p:cNvPr>
          <p:cNvPicPr>
            <a:picLocks noRot="1" noChangeAspect="1"/>
          </p:cNvPicPr>
          <p:nvPr>
            <a:wavAudioFile r:embed="rId1" name="Slide 2"/>
          </p:nvPr>
        </p:nvPicPr>
        <p:blipFill>
          <a:blip r:embed="rId5"/>
          <a:stretch>
            <a:fillRect/>
          </a:stretch>
        </p:blipFill>
        <p:spPr>
          <a:xfrm>
            <a:off x="6400800" y="6324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ox(in)">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ox(in)">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4" restart="whenNotActive" fill="hold" evtFilter="cancelBubble" nodeType="interactiveSeq">
                <p:stCondLst>
                  <p:cond evt="onClick" delay="0">
                    <p:tgtEl>
                      <p:spTgt spid="8"/>
                    </p:tgtEl>
                  </p:cond>
                </p:stCondLst>
                <p:endSync evt="end" delay="0">
                  <p:rtn val="all"/>
                </p:endSync>
                <p:childTnLst>
                  <p:par>
                    <p:cTn id="35" fill="hold">
                      <p:stCondLst>
                        <p:cond delay="0"/>
                      </p:stCondLst>
                      <p:childTnLst>
                        <p:par>
                          <p:cTn id="36" fill="hold">
                            <p:stCondLst>
                              <p:cond delay="0"/>
                            </p:stCondLst>
                            <p:childTnLst>
                              <p:par>
                                <p:cTn id="37" presetID="1" presetClass="mediacall" presetSubtype="0" fill="hold" nodeType="clickEffect">
                                  <p:stCondLst>
                                    <p:cond delay="0"/>
                                  </p:stCondLst>
                                  <p:childTnLst>
                                    <p:cmd type="call" cmd="playFrom(0.0)">
                                      <p:cBhvr>
                                        <p:cTn id="38" dur="83000" fill="hold"/>
                                        <p:tgtEl>
                                          <p:spTgt spid="8"/>
                                        </p:tgtEl>
                                      </p:cBhvr>
                                    </p:cmd>
                                  </p:childTnLst>
                                </p:cTn>
                              </p:par>
                            </p:childTnLst>
                          </p:cTn>
                        </p:par>
                      </p:childTnLst>
                    </p:cTn>
                  </p:par>
                </p:childTnLst>
              </p:cTn>
              <p:nextCondLst>
                <p:cond evt="onClick" delay="0">
                  <p:tgtEl>
                    <p:spTgt spid="8"/>
                  </p:tgtEl>
                </p:cond>
              </p:nextCondLst>
            </p:seq>
            <p:audio>
              <p:cMediaNode>
                <p:cTn id="39"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Violent Content</a:t>
            </a:r>
            <a:endParaRPr lang="en-US" dirty="0"/>
          </a:p>
        </p:txBody>
      </p:sp>
      <p:sp>
        <p:nvSpPr>
          <p:cNvPr id="3" name="Content Placeholder 2"/>
          <p:cNvSpPr>
            <a:spLocks noGrp="1"/>
          </p:cNvSpPr>
          <p:nvPr>
            <p:ph idx="1"/>
          </p:nvPr>
        </p:nvSpPr>
        <p:spPr/>
        <p:txBody>
          <a:bodyPr/>
          <a:lstStyle/>
          <a:p>
            <a:r>
              <a:rPr lang="en-US" sz="2000" b="1" dirty="0" smtClean="0"/>
              <a:t>Student’s see violence everyday and turning on a computer they see even more.  It is hard to ban student’s from certain websites because you can never be certain that a pop up window comes up and they accept it or if a site isn’t blocked and they go into it.  Some educational games also promote violence and they don’t even know they are doing it. It is important to view content you are exposing your students and child.</a:t>
            </a:r>
          </a:p>
          <a:p>
            <a:endParaRPr lang="en-US" sz="2000" b="1" dirty="0" smtClean="0"/>
          </a:p>
          <a:p>
            <a:pPr algn="ctr"/>
            <a:endParaRPr lang="en-US" sz="2000" b="1" dirty="0" smtClean="0"/>
          </a:p>
          <a:p>
            <a:pPr>
              <a:buNone/>
            </a:pPr>
            <a:endParaRPr lang="en-US" dirty="0"/>
          </a:p>
        </p:txBody>
      </p:sp>
      <p:pic>
        <p:nvPicPr>
          <p:cNvPr id="2051" name="Picture 3" descr="C:\Documents and Settings\Hope Andres\Local Settings\Temporary Internet Files\Content.IE5\8686BJVY\MPj04243890000[1].jpg"/>
          <p:cNvPicPr>
            <a:picLocks noChangeAspect="1" noChangeArrowheads="1"/>
          </p:cNvPicPr>
          <p:nvPr/>
        </p:nvPicPr>
        <p:blipFill>
          <a:blip r:embed="rId4" cstate="print"/>
          <a:srcRect/>
          <a:stretch>
            <a:fillRect/>
          </a:stretch>
        </p:blipFill>
        <p:spPr bwMode="auto">
          <a:xfrm>
            <a:off x="2362200" y="4343400"/>
            <a:ext cx="3352800" cy="2202894"/>
          </a:xfrm>
          <a:prstGeom prst="rect">
            <a:avLst/>
          </a:prstGeom>
          <a:noFill/>
        </p:spPr>
      </p:pic>
      <p:sp>
        <p:nvSpPr>
          <p:cNvPr id="6" name="Action Button: Forward or Next 5">
            <a:hlinkClick r:id="" action="ppaction://hlinkshowjump?jump=nextslide" highlightClick="1"/>
          </p:cNvPr>
          <p:cNvSpPr/>
          <p:nvPr/>
        </p:nvSpPr>
        <p:spPr>
          <a:xfrm>
            <a:off x="7010400" y="5410200"/>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Back or Previous 6">
            <a:hlinkClick r:id="" action="ppaction://hlinkshowjump?jump=previousslide" highlightClick="1"/>
          </p:cNvPr>
          <p:cNvSpPr/>
          <p:nvPr/>
        </p:nvSpPr>
        <p:spPr>
          <a:xfrm>
            <a:off x="0" y="5410200"/>
            <a:ext cx="1042416" cy="104241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Slide 3">
            <a:hlinkClick r:id="" action="ppaction://media"/>
          </p:cNvPr>
          <p:cNvPicPr>
            <a:picLocks noRot="1" noChangeAspect="1"/>
          </p:cNvPicPr>
          <p:nvPr>
            <a:wavAudioFile r:embed="rId1" name="Slide 3"/>
          </p:nvPr>
        </p:nvPicPr>
        <p:blipFill>
          <a:blip r:embed="rId5"/>
          <a:stretch>
            <a:fillRect/>
          </a:stretch>
        </p:blipFill>
        <p:spPr>
          <a:xfrm>
            <a:off x="6477000" y="60960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4" restart="whenNotActive" fill="hold" evtFilter="cancelBubble" nodeType="interactiveSeq">
                <p:stCondLst>
                  <p:cond evt="onClick" delay="0">
                    <p:tgtEl>
                      <p:spTgt spid="8"/>
                    </p:tgtEl>
                  </p:cond>
                </p:stCondLst>
                <p:endSync evt="end" delay="0">
                  <p:rtn val="all"/>
                </p:endSync>
                <p:childTnLst>
                  <p:par>
                    <p:cTn id="15" fill="hold">
                      <p:stCondLst>
                        <p:cond delay="0"/>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51000" fill="hold"/>
                                        <p:tgtEl>
                                          <p:spTgt spid="8"/>
                                        </p:tgtEl>
                                      </p:cBhvr>
                                    </p:cmd>
                                  </p:childTnLst>
                                </p:cTn>
                              </p:par>
                            </p:childTnLst>
                          </p:cTn>
                        </p:par>
                      </p:childTnLst>
                    </p:cTn>
                  </p:par>
                </p:childTnLst>
              </p:cTn>
              <p:nextCondLst>
                <p:cond evt="onClick" delay="0">
                  <p:tgtEl>
                    <p:spTgt spid="8"/>
                  </p:tgtEl>
                </p:cond>
              </p:nextCondLst>
            </p:seq>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Lacking Knowledge	</a:t>
            </a:r>
            <a:endParaRPr lang="en-US" dirty="0"/>
          </a:p>
        </p:txBody>
      </p:sp>
      <p:sp>
        <p:nvSpPr>
          <p:cNvPr id="3" name="Content Placeholder 2"/>
          <p:cNvSpPr>
            <a:spLocks noGrp="1"/>
          </p:cNvSpPr>
          <p:nvPr>
            <p:ph idx="1"/>
          </p:nvPr>
        </p:nvSpPr>
        <p:spPr/>
        <p:txBody>
          <a:bodyPr/>
          <a:lstStyle/>
          <a:p>
            <a:r>
              <a:rPr lang="en-US" sz="2000" b="1" dirty="0" smtClean="0"/>
              <a:t>Some websites lack the skills and knowledge to help student’s achieve academic  achievement.  They think that by blogging or going into certain online games they are helping them achieve a certain goal.  In fact they are helping them lack socially and also not helping them use their academic skills to do a task.</a:t>
            </a:r>
          </a:p>
          <a:p>
            <a:pPr algn="ctr"/>
            <a:endParaRPr lang="en-US" dirty="0"/>
          </a:p>
        </p:txBody>
      </p:sp>
      <p:pic>
        <p:nvPicPr>
          <p:cNvPr id="3074" name="Picture 2" descr="C:\Documents and Settings\Hope Andres\Local Settings\Temporary Internet Files\Content.IE5\XVQAAEYD\MPj04394490000[1].jpg"/>
          <p:cNvPicPr>
            <a:picLocks noChangeAspect="1" noChangeArrowheads="1"/>
          </p:cNvPicPr>
          <p:nvPr/>
        </p:nvPicPr>
        <p:blipFill>
          <a:blip r:embed="rId4" cstate="print"/>
          <a:srcRect/>
          <a:stretch>
            <a:fillRect/>
          </a:stretch>
        </p:blipFill>
        <p:spPr bwMode="auto">
          <a:xfrm>
            <a:off x="3352800" y="3886200"/>
            <a:ext cx="1676400" cy="2518198"/>
          </a:xfrm>
          <a:prstGeom prst="rect">
            <a:avLst/>
          </a:prstGeom>
          <a:noFill/>
        </p:spPr>
      </p:pic>
      <p:sp>
        <p:nvSpPr>
          <p:cNvPr id="5" name="Action Button: Forward or Next 4">
            <a:hlinkClick r:id="" action="ppaction://hlinkshowjump?jump=nextslide" highlightClick="1"/>
          </p:cNvPr>
          <p:cNvSpPr/>
          <p:nvPr/>
        </p:nvSpPr>
        <p:spPr>
          <a:xfrm>
            <a:off x="6934200" y="5257800"/>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304800" y="5257800"/>
            <a:ext cx="1042416" cy="104241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Slide 4">
            <a:hlinkClick r:id="" action="ppaction://media"/>
          </p:cNvPr>
          <p:cNvPicPr>
            <a:picLocks noRot="1" noChangeAspect="1"/>
          </p:cNvPicPr>
          <p:nvPr>
            <a:wavAudioFile r:embed="rId1" name="Slide 4"/>
          </p:nvPr>
        </p:nvPicPr>
        <p:blipFill>
          <a:blip r:embed="rId5"/>
          <a:stretch>
            <a:fillRect/>
          </a:stretch>
        </p:blipFill>
        <p:spPr>
          <a:xfrm>
            <a:off x="6324600" y="58674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4" restart="whenNotActive" fill="hold" evtFilter="cancelBubble" nodeType="interactiveSeq">
                <p:stCondLst>
                  <p:cond evt="onClick" delay="0">
                    <p:tgtEl>
                      <p:spTgt spid="7"/>
                    </p:tgtEl>
                  </p:cond>
                </p:stCondLst>
                <p:endSync evt="end" delay="0">
                  <p:rtn val="all"/>
                </p:endSync>
                <p:childTnLst>
                  <p:par>
                    <p:cTn id="15" fill="hold">
                      <p:stCondLst>
                        <p:cond delay="0"/>
                      </p:stCondLst>
                      <p:childTnLst>
                        <p:par>
                          <p:cTn id="16" fill="hold">
                            <p:stCondLst>
                              <p:cond delay="0"/>
                            </p:stCondLst>
                            <p:childTnLst>
                              <p:par>
                                <p:cTn id="17" presetID="1" presetClass="mediacall" presetSubtype="0" fill="hold" nodeType="withEffect">
                                  <p:stCondLst>
                                    <p:cond delay="0"/>
                                  </p:stCondLst>
                                  <p:childTnLst>
                                    <p:cmd type="call" cmd="playFrom(0.0)">
                                      <p:cBhvr>
                                        <p:cTn id="18" dur="72000" fill="hold"/>
                                        <p:tgtEl>
                                          <p:spTgt spid="7"/>
                                        </p:tgtEl>
                                      </p:cBhvr>
                                    </p:cmd>
                                  </p:childTnLst>
                                </p:cTn>
                              </p:par>
                            </p:childTnLst>
                          </p:cTn>
                        </p:par>
                      </p:childTnLst>
                    </p:cTn>
                  </p:par>
                </p:childTnLst>
              </p:cTn>
              <p:nextCondLst>
                <p:cond evt="onClick" delay="0">
                  <p:tgtEl>
                    <p:spTgt spid="7"/>
                  </p:tgtEl>
                </p:cond>
              </p:nextCondLst>
            </p:seq>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74</TotalTime>
  <Words>180</Words>
  <Application>Microsoft Office PowerPoint</Application>
  <PresentationFormat>On-screen Show (4:3)</PresentationFormat>
  <Paragraphs>19</Paragraphs>
  <Slides>4</Slides>
  <Notes>4</Notes>
  <HiddenSlides>0</HiddenSlides>
  <MMClips>4</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Opulent</vt:lpstr>
      <vt:lpstr>Moral Hazards</vt:lpstr>
      <vt:lpstr>Hazards Student’s face online</vt:lpstr>
      <vt:lpstr>Violent Content</vt:lpstr>
      <vt:lpstr>Lacking Knowledge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Moral Hazards</dc:title>
  <dc:creator>Hope Andres</dc:creator>
  <cp:lastModifiedBy>Hope Andres</cp:lastModifiedBy>
  <cp:revision>9</cp:revision>
  <dcterms:created xsi:type="dcterms:W3CDTF">2009-08-09T18:14:41Z</dcterms:created>
  <dcterms:modified xsi:type="dcterms:W3CDTF">2009-08-09T19:28:56Z</dcterms:modified>
</cp:coreProperties>
</file>