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7" r:id="rId4"/>
    <p:sldId id="267" r:id="rId5"/>
    <p:sldId id="268" r:id="rId6"/>
    <p:sldId id="278" r:id="rId7"/>
    <p:sldId id="269" r:id="rId8"/>
    <p:sldId id="258" r:id="rId9"/>
    <p:sldId id="279" r:id="rId10"/>
    <p:sldId id="270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1" r:id="rId19"/>
    <p:sldId id="272" r:id="rId20"/>
    <p:sldId id="273" r:id="rId21"/>
    <p:sldId id="274" r:id="rId22"/>
    <p:sldId id="275" r:id="rId23"/>
    <p:sldId id="276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180" autoAdjust="0"/>
  </p:normalViewPr>
  <p:slideViewPr>
    <p:cSldViewPr>
      <p:cViewPr varScale="1">
        <p:scale>
          <a:sx n="65" d="100"/>
          <a:sy n="65" d="100"/>
        </p:scale>
        <p:origin x="-10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0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E9D6-04F0-43F2-93BD-33C0FA504515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8F9C2-D2CF-4CF5-AFEF-463BD76E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9C2-D2CF-4CF5-AFEF-463BD76E9B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910-5E72-400F-974E-BED75ADF21F3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42E0-1742-482C-8136-3624A171D9B7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E423-A100-4DE6-AF40-9026259AAD32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4381-1B90-4C2A-8F74-472E310C9470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F6EC-BAFF-4628-A405-E3D1D12496DA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E6E8-423A-4D32-9E77-0526B1D12D4E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CF36-34F8-4FA7-806E-3C182A536D0C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50FF-3A9D-4F89-B20F-C0F1B46E363C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77C0-0E25-4497-8273-C3F3082FAEA9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5A8-8A92-48CD-A1EA-88D4CCC8CC9D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F9B3-7E69-499C-8073-2D93CB14C018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30B315-FABD-435B-BD60-55C062F6CB11}" type="datetime1">
              <a:rPr lang="en-US" smtClean="0"/>
              <a:pPr/>
              <a:t>8/12/2009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56174-6178-4AF3-93EC-B1DC6E8C5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Hope%20Andres\Local%20Settings\Temporary%20Internet%20Files\Content.IE5\8686BJVY\MSj04378780000%5b1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c-online.com/objects/index_tj.asp?objID=ABM330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ainpopjr.com/socialstudies/economics/needsandwant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Hope%20Andres\Local%20Settings\Temporary%20Internet%20Files\Content.IE5\E6AG2SD7\MSj04378780000%5b1%5d.wav" TargetMode="External"/><Relationship Id="rId6" Type="http://schemas.openxmlformats.org/officeDocument/2006/relationships/slide" Target="slide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Hope%20Andres\Local%20Settings\Temporary%20Internet%20Files\Content.IE5\S1PGG3MC\MSj04378740000%5b1%5d.wav" TargetMode="External"/><Relationship Id="rId1" Type="http://schemas.openxmlformats.org/officeDocument/2006/relationships/audio" Target="../media/audio3.wav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file:///C:\Documents%20and%20Settings\Hope%20Andres\Local%20Settings\Temporary%20Internet%20Files\Content.IE5\NMMHZ264\MSj04416370000%5b1%5d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Hope%20Andres\Local%20Settings\Temporary%20Internet%20Files\Content.IE5\NMMHZ264\MSj04416370000%5b1%5d.wav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5.wmf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Relationship Id="rId5" Type="http://schemas.openxmlformats.org/officeDocument/2006/relationships/image" Target="../media/image50.png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Needs and Wants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Second graders have been learning the difference between needs and wants throughout the school year.</a:t>
            </a:r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</p:txBody>
      </p:sp>
      <p:pic>
        <p:nvPicPr>
          <p:cNvPr id="1027" name="Picture 3" descr="C:\Documents and Settings\Hope Andres\Local Settings\Temporary Internet Files\Content.IE5\X0LA7JZ5\MCj043961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733800" y="3962400"/>
            <a:ext cx="1814513" cy="199769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620000" y="5410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Sj0437878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3726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Needs and Wants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learn some more about needs and wants click on the yellow link below the blue arrow.</a:t>
            </a:r>
          </a:p>
          <a:p>
            <a:r>
              <a:rPr lang="en-US" dirty="0" smtClean="0"/>
              <a:t>It is a PowerPoint on needs and wants.</a:t>
            </a:r>
          </a:p>
          <a:p>
            <a:endParaRPr lang="en-US" dirty="0" smtClean="0"/>
          </a:p>
          <a:p>
            <a:pPr algn="ctr"/>
            <a:endParaRPr lang="en-US" dirty="0" smtClean="0">
              <a:hlinkClick r:id="rId3"/>
            </a:endParaRPr>
          </a:p>
          <a:p>
            <a:pPr algn="ctr"/>
            <a:r>
              <a:rPr lang="en-US" dirty="0" smtClean="0">
                <a:hlinkClick r:id="rId3"/>
              </a:rPr>
              <a:t>http://www.wisc-online.com/objects/index_tj.asp?objID=ABM3302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>
              <a:hlinkClick r:id="rId4"/>
            </a:endParaRPr>
          </a:p>
          <a:p>
            <a:pPr algn="ctr"/>
            <a:endParaRPr lang="en-US" dirty="0" smtClean="0">
              <a:hlinkClick r:id="rId4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543800" y="5867400"/>
            <a:ext cx="838200" cy="990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19600" y="3581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chemeClr val="bg1"/>
                </a:solidFill>
              </a:rPr>
              <a:t>Let's 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smtClean="0">
                <a:solidFill>
                  <a:schemeClr val="bg1"/>
                </a:solidFill>
              </a:rPr>
              <a:t>est </a:t>
            </a:r>
            <a:r>
              <a:rPr lang="en-US" dirty="0" smtClean="0">
                <a:solidFill>
                  <a:schemeClr val="bg1"/>
                </a:solidFill>
              </a:rPr>
              <a:t>Y</a:t>
            </a:r>
            <a:r>
              <a:rPr smtClean="0">
                <a:solidFill>
                  <a:schemeClr val="bg1"/>
                </a:solidFill>
              </a:rPr>
              <a:t>our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smtClean="0">
                <a:solidFill>
                  <a:schemeClr val="bg1"/>
                </a:solidFill>
              </a:rPr>
              <a:t>nowledge!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On the following slides it is going to ask you questions on needs and wants.  </a:t>
            </a:r>
          </a:p>
          <a:p>
            <a:r>
              <a:rPr lang="en-US" sz="2800" b="1" dirty="0" smtClean="0"/>
              <a:t>Test </a:t>
            </a:r>
            <a:r>
              <a:rPr lang="en-US" sz="2800" b="1" dirty="0" smtClean="0"/>
              <a:t> your </a:t>
            </a:r>
            <a:r>
              <a:rPr lang="en-US" sz="2800" b="1" dirty="0" smtClean="0"/>
              <a:t>knowledge to see what you know about needs and wants.  </a:t>
            </a:r>
          </a:p>
          <a:p>
            <a:r>
              <a:rPr lang="en-US" sz="2800" b="1" dirty="0" smtClean="0"/>
              <a:t>Good luck!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96200" y="51816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457200" y="52578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Which one is not a need?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 descr="C:\Documents and Settings\Hope Andres\Local Settings\Temporary Internet Files\Content.IE5\YBGUA6X1\MPj04392720000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981200"/>
            <a:ext cx="1905000" cy="2225040"/>
          </a:xfrm>
          <a:prstGeom prst="rect">
            <a:avLst/>
          </a:prstGeom>
          <a:noFill/>
        </p:spPr>
      </p:pic>
      <p:pic>
        <p:nvPicPr>
          <p:cNvPr id="1028" name="Picture 4" descr="C:\Documents and Settings\Hope Andres\Local Settings\Temporary Internet Files\Content.IE5\YBGUA6X1\MPj04327940000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0"/>
            <a:ext cx="1676400" cy="2057400"/>
          </a:xfrm>
          <a:prstGeom prst="rect">
            <a:avLst/>
          </a:prstGeom>
          <a:noFill/>
        </p:spPr>
      </p:pic>
      <p:pic>
        <p:nvPicPr>
          <p:cNvPr id="1029" name="Picture 5" descr="C:\Documents and Settings\Hope Andres\Local Settings\Temporary Internet Files\Content.IE5\YBGUA6X1\MPj0438804000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981200"/>
            <a:ext cx="1828800" cy="3124200"/>
          </a:xfrm>
          <a:prstGeom prst="rect">
            <a:avLst/>
          </a:prstGeom>
          <a:noFill/>
        </p:spPr>
      </p:pic>
      <p:pic>
        <p:nvPicPr>
          <p:cNvPr id="9" name="MSj0437878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C:\Documents and Settings\Hope Andres\Local Settings\Temporary Internet Files\Content.IE5\8686BJVY\MPj04341210000[1].jpg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28600" y="2209800"/>
            <a:ext cx="2286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Try Again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 a need is:  food, shelter, and clothing. </a:t>
            </a:r>
          </a:p>
          <a:p>
            <a:r>
              <a:rPr lang="en-US" dirty="0" smtClean="0"/>
              <a:t>Try again and see which one is not a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MSj03884100000[1].wav">
            <a:hlinkClick r:id="" action="ppaction://media"/>
          </p:cNvPr>
          <p:cNvPicPr>
            <a:picLocks noRot="1" noChangeAspect="1"/>
          </p:cNvPicPr>
          <p:nvPr>
            <a:wavAudioFile r:embed="rId1" name="MSj03884100000[1].wav"/>
          </p:nvPr>
        </p:nvPicPr>
        <p:blipFill>
          <a:blip r:embed="rId4"/>
          <a:stretch>
            <a:fillRect/>
          </a:stretch>
        </p:blipFill>
        <p:spPr>
          <a:xfrm>
            <a:off x="9372600" y="3962400"/>
            <a:ext cx="304800" cy="304800"/>
          </a:xfrm>
          <a:prstGeom prst="rect">
            <a:avLst/>
          </a:prstGeom>
        </p:spPr>
      </p:pic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04800" y="54864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Documents and Settings\Hope Andres\Local Settings\Temporary Internet Files\Content.IE5\YBGUA6X1\MCj0440663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124200"/>
            <a:ext cx="2641270" cy="274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Correct!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right! A dog isn’t a need it is something that you want!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9372600" y="4343400"/>
            <a:ext cx="304800" cy="304800"/>
          </a:xfrm>
          <a:prstGeom prst="rect">
            <a:avLst/>
          </a:prstGeom>
        </p:spPr>
      </p:pic>
      <p:pic>
        <p:nvPicPr>
          <p:cNvPr id="7" name="MSj04378740000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9372600" y="5638800"/>
            <a:ext cx="304800" cy="304800"/>
          </a:xfrm>
          <a:prstGeom prst="rect">
            <a:avLst/>
          </a:prstGeom>
        </p:spPr>
      </p:pic>
      <p:pic>
        <p:nvPicPr>
          <p:cNvPr id="2050" name="Picture 2" descr="C:\Documents and Settings\Hope Andres\Local Settings\Temporary Internet Files\Content.IE5\NMMHZ264\MCj042384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124200"/>
            <a:ext cx="1803400" cy="1949450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772400" y="51816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Which one is not a want?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Documents and Settings\Hope Andres\Local Settings\Temporary Internet Files\Content.IE5\NMMHZ264\MCj04258800000[1].wmf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1765300" cy="1847850"/>
          </a:xfrm>
          <a:prstGeom prst="rect">
            <a:avLst/>
          </a:prstGeom>
          <a:noFill/>
        </p:spPr>
      </p:pic>
      <p:pic>
        <p:nvPicPr>
          <p:cNvPr id="1030" name="Picture 6" descr="C:\Documents and Settings\Hope Andres\Local Settings\Temporary Internet Files\Content.IE5\E6AG2SD7\MCj0437041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590800"/>
            <a:ext cx="1714500" cy="1714500"/>
          </a:xfrm>
          <a:prstGeom prst="rect">
            <a:avLst/>
          </a:prstGeom>
          <a:noFill/>
        </p:spPr>
      </p:pic>
      <p:pic>
        <p:nvPicPr>
          <p:cNvPr id="1031" name="Picture 7" descr="C:\Documents and Settings\Hope Andres\Local Settings\Temporary Internet Files\Content.IE5\X0LA7JZ5\MCj0441342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438400"/>
            <a:ext cx="2133600" cy="2133600"/>
          </a:xfrm>
          <a:prstGeom prst="rect">
            <a:avLst/>
          </a:prstGeom>
          <a:noFill/>
        </p:spPr>
      </p:pic>
      <p:pic>
        <p:nvPicPr>
          <p:cNvPr id="3074" name="Picture 2" descr="C:\Documents and Settings\Hope Andres\Local Settings\Temporary Internet Files\Content.IE5\8686BJVY\MPj04341210000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2514600"/>
            <a:ext cx="2133600" cy="19561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Try Again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a want is something that you want to have, but don’t need in order to survive. </a:t>
            </a:r>
          </a:p>
          <a:p>
            <a:r>
              <a:rPr lang="en-US" dirty="0" smtClean="0"/>
              <a:t>Wants are things such as: a game, an IPOD, or a pet.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MSj03883860000[1].wav">
            <a:hlinkClick r:id="" action="ppaction://media"/>
          </p:cNvPr>
          <p:cNvPicPr>
            <a:picLocks noRot="1" noChangeAspect="1"/>
          </p:cNvPicPr>
          <p:nvPr>
            <a:wavAudioFile r:embed="rId1" name="MSj03883860000[1].wav"/>
          </p:nvPr>
        </p:nvPicPr>
        <p:blipFill>
          <a:blip r:embed="rId5"/>
          <a:stretch>
            <a:fillRect/>
          </a:stretch>
        </p:blipFill>
        <p:spPr>
          <a:xfrm>
            <a:off x="9372600" y="5029200"/>
            <a:ext cx="304800" cy="304800"/>
          </a:xfrm>
          <a:prstGeom prst="rect">
            <a:avLst/>
          </a:prstGeom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457200" y="53340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Documents and Settings\Hope Andres\Local Settings\Temporary Internet Files\Content.IE5\YBGUA6X1\MCj0440663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429000"/>
            <a:ext cx="2641270" cy="2742857"/>
          </a:xfrm>
          <a:prstGeom prst="rect">
            <a:avLst/>
          </a:prstGeom>
          <a:noFill/>
        </p:spPr>
      </p:pic>
      <p:pic>
        <p:nvPicPr>
          <p:cNvPr id="8" name="MSj04416370000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93726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Correct!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You are right clothing is not a want.  Clothing is something we need to protect our bodies.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9372600" y="5029200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Hope Andres\Local Settings\Temporary Internet Files\Content.IE5\5708GBUD\MCj042582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276600"/>
            <a:ext cx="1733550" cy="1924050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543800" y="51816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are the three basic needs we must have to live?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hlinkClick r:id="" action="ppaction://hlinkshowjump?jump=nextslide"/>
              </a:rPr>
              <a:t>A.)	water, air, shelter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hlinkClick r:id="rId3" action="ppaction://hlinksldjump"/>
              </a:rPr>
              <a:t>B.) 	food, shelter, clothing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hlinkClick r:id="" action="ppaction://hlinkshowjump?jump=nextslide"/>
              </a:rPr>
              <a:t>C.)   food, air, clothing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Try Again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Remember the three basic needs that we talked about.</a:t>
            </a:r>
          </a:p>
          <a:p>
            <a:endParaRPr lang="en-US" dirty="0" smtClean="0"/>
          </a:p>
          <a:p>
            <a:endParaRPr lang="en-US" dirty="0" smtClean="0"/>
          </a:p>
          <a:p>
            <a:pPr lvl="8"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Documents and Settings\Hope Andres\Local Settings\Temporary Internet Files\Content.IE5\5708GBUD\MCj0440663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429000"/>
            <a:ext cx="2286000" cy="2373923"/>
          </a:xfrm>
          <a:prstGeom prst="rect">
            <a:avLst/>
          </a:prstGeom>
          <a:noFill/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4102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Sj0441637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3726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Is A Need?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 smtClean="0"/>
              <a:t>A need is something  you must have in order to live.</a:t>
            </a:r>
          </a:p>
          <a:p>
            <a:r>
              <a:rPr lang="en-US" dirty="0" smtClean="0"/>
              <a:t>The three basic needs are:</a:t>
            </a:r>
          </a:p>
          <a:p>
            <a:r>
              <a:rPr lang="en-US" dirty="0" smtClean="0"/>
              <a:t> food, shelter, and clothing</a:t>
            </a:r>
          </a:p>
          <a:p>
            <a:r>
              <a:rPr lang="en-US" dirty="0" smtClean="0"/>
              <a:t>Without these three things it will be very hard to live.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2" name="Picture 4" descr="C:\Documents and Settings\Hope Andres\Local Settings\Temporary Internet Files\Content.IE5\S1PGG3MC\MPj043871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1752600" cy="1826759"/>
          </a:xfrm>
          <a:prstGeom prst="rect">
            <a:avLst/>
          </a:prstGeom>
          <a:noFill/>
        </p:spPr>
      </p:pic>
      <p:pic>
        <p:nvPicPr>
          <p:cNvPr id="2054" name="Picture 6" descr="C:\Documents and Settings\Hope Andres\Local Settings\Temporary Internet Files\Content.IE5\X0LA7JZ5\MCj043440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762001"/>
            <a:ext cx="652709" cy="914400"/>
          </a:xfrm>
          <a:prstGeom prst="rect">
            <a:avLst/>
          </a:prstGeom>
          <a:noFill/>
        </p:spPr>
      </p:pic>
      <p:pic>
        <p:nvPicPr>
          <p:cNvPr id="1026" name="Picture 2" descr="C:\Documents and Settings\Hope Andres\Local Settings\Temporary Internet Files\Content.IE5\S1PGG3MC\MCj043993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267200"/>
            <a:ext cx="1619250" cy="1797050"/>
          </a:xfrm>
          <a:prstGeom prst="rect">
            <a:avLst/>
          </a:prstGeom>
          <a:noFill/>
        </p:spPr>
      </p:pic>
      <p:pic>
        <p:nvPicPr>
          <p:cNvPr id="1027" name="Picture 3" descr="C:\Documents and Settings\Hope Andres\Local Settings\Temporary Internet Files\Content.IE5\S1PGG3MC\MCj0440524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19600"/>
            <a:ext cx="1828800" cy="1670050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82000" y="5791200"/>
            <a:ext cx="5852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0" y="58674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Correct!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That’s right the three basic needs are:  food, shelter, and clothing. Good Job!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20000" y="51816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9372600" y="4114800"/>
            <a:ext cx="304800" cy="304800"/>
          </a:xfrm>
          <a:prstGeom prst="rect">
            <a:avLst/>
          </a:prstGeom>
        </p:spPr>
      </p:pic>
      <p:pic>
        <p:nvPicPr>
          <p:cNvPr id="4098" name="Picture 2" descr="C:\Documents and Settings\Hope Andres\Local Settings\Temporary Internet Files\Content.IE5\XVQAAEYD\MCj043822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1939925" cy="12922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 you need a want to survive?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hlinkClick r:id="rId3" action="ppaction://hlinksldjump"/>
              </a:rPr>
              <a:t>A.) Yes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hlinkClick r:id="rId4" action="ppaction://hlinksldjump"/>
              </a:rPr>
              <a:t>B.)  No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Try Again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a want is something that you wish you could have, but you don’t need in order to survive. 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 descr="C:\Documents and Settings\Hope Andres\Local Settings\Temporary Internet Files\Content.IE5\YBGUA6X1\MCj043438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505200"/>
            <a:ext cx="1206500" cy="1901825"/>
          </a:xfrm>
          <a:prstGeom prst="rect">
            <a:avLst/>
          </a:prstGeom>
          <a:noFill/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286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Sj00750250000[1].wav">
            <a:hlinkClick r:id="" action="ppaction://media"/>
          </p:cNvPr>
          <p:cNvPicPr>
            <a:picLocks noRot="1" noChangeAspect="1"/>
          </p:cNvPicPr>
          <p:nvPr>
            <a:wavAudioFile r:embed="rId1" name="MSj00750250000[1].wav"/>
          </p:nvPr>
        </p:nvPicPr>
        <p:blipFill>
          <a:blip r:embed="rId5"/>
          <a:stretch>
            <a:fillRect/>
          </a:stretch>
        </p:blipFill>
        <p:spPr>
          <a:xfrm>
            <a:off x="9144000" y="3657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to go! You remembered that you don’t need a want in order to survive! 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 descr="C:\Documents and Settings\Hope Andres\Local Settings\Temporary Internet Files\Content.IE5\9226SPYL\MCj042581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33800"/>
            <a:ext cx="1895475" cy="1600200"/>
          </a:xfrm>
          <a:prstGeom prst="rect">
            <a:avLst/>
          </a:prstGeom>
          <a:noFill/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9144000" y="4876800"/>
            <a:ext cx="304800" cy="304800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924800" y="5257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	</a:t>
            </a:r>
            <a:br>
              <a:rPr smtClean="0"/>
            </a:br>
            <a:r>
              <a:rPr smtClean="0"/>
              <a:t>	</a:t>
            </a:r>
            <a:br>
              <a:rPr smtClean="0"/>
            </a:br>
            <a:r>
              <a:rPr smtClean="0"/>
              <a:t>   </a:t>
            </a:r>
            <a:br>
              <a:rPr smtClean="0"/>
            </a:br>
            <a:r>
              <a:rPr smtClean="0"/>
              <a:t> </a:t>
            </a:r>
            <a:r>
              <a:rPr smtClean="0">
                <a:solidFill>
                  <a:schemeClr val="bg1"/>
                </a:solidFill>
              </a:rPr>
              <a:t>Always reme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smtClean="0">
                <a:solidFill>
                  <a:schemeClr val="bg1"/>
                </a:solidFill>
              </a:rPr>
              <a:t>ber your 	</a:t>
            </a:r>
            <a:br>
              <a:rPr smtClean="0">
                <a:solidFill>
                  <a:schemeClr val="bg1"/>
                </a:solidFill>
              </a:rPr>
            </a:br>
            <a:r>
              <a:rPr smtClean="0">
                <a:solidFill>
                  <a:schemeClr val="bg1"/>
                </a:solidFill>
              </a:rPr>
              <a:t> needs and your wants!</a:t>
            </a:r>
            <a:r>
              <a:rPr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2400" b="1" dirty="0" smtClean="0"/>
              <a:t>	By Hope Andres</a:t>
            </a:r>
          </a:p>
          <a:p>
            <a:r>
              <a:rPr lang="en-US" sz="2400" b="1" dirty="0" smtClean="0"/>
              <a:t>			     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Grade</a:t>
            </a:r>
          </a:p>
          <a:p>
            <a:r>
              <a:rPr lang="en-US" sz="2400" b="1" dirty="0" smtClean="0"/>
              <a:t>		    Identifying  Needs and Wants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 descr="C:\Documents and Settings\Hope Andres\Local Settings\Temporary Internet Files\Content.IE5\YBGUA6X1\MCj043822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95800"/>
            <a:ext cx="1939925" cy="1292225"/>
          </a:xfrm>
          <a:prstGeom prst="rect">
            <a:avLst/>
          </a:prstGeom>
          <a:noFill/>
        </p:spPr>
      </p:pic>
      <p:pic>
        <p:nvPicPr>
          <p:cNvPr id="8" name="MSSN00793A0000[1].wav">
            <a:hlinkClick r:id="" action="ppaction://media"/>
          </p:cNvPr>
          <p:cNvPicPr>
            <a:picLocks noRot="1" noChangeAspect="1"/>
          </p:cNvPicPr>
          <p:nvPr>
            <a:wavAudioFile r:embed="rId1" name="MSSN00793A0000[1].wav"/>
          </p:nvPr>
        </p:nvPicPr>
        <p:blipFill>
          <a:blip r:embed="rId5"/>
          <a:stretch>
            <a:fillRect/>
          </a:stretch>
        </p:blipFill>
        <p:spPr>
          <a:xfrm>
            <a:off x="96774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Three Basic Needs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5" descr="C:\Documents and Settings\Hope Andres\Local Settings\Temporary Internet Files\Content.IE5\RT76C4YS\MPj04341300000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667000"/>
            <a:ext cx="2133600" cy="1820487"/>
          </a:xfrm>
          <a:prstGeom prst="rect">
            <a:avLst/>
          </a:prstGeom>
          <a:noFill/>
        </p:spPr>
      </p:pic>
      <p:pic>
        <p:nvPicPr>
          <p:cNvPr id="8" name="Picture 4" descr="C:\Documents and Settings\Hope Andres\Local Settings\Temporary Internet Files\Content.IE5\X0LA7JZ5\MPj0438716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90800"/>
            <a:ext cx="2362200" cy="1887991"/>
          </a:xfrm>
          <a:prstGeom prst="rect">
            <a:avLst/>
          </a:prstGeom>
          <a:noFill/>
        </p:spPr>
      </p:pic>
      <p:pic>
        <p:nvPicPr>
          <p:cNvPr id="9" name="Picture 2" descr="C:\Documents and Settings\Hope Andres\Local Settings\Temporary Internet Files\Content.IE5\S1PGG3MC\MCj044183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590800"/>
            <a:ext cx="1809750" cy="18605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4114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Jokerman" pitchFamily="82" charset="0"/>
              </a:rPr>
              <a:t>Food</a:t>
            </a:r>
            <a:endParaRPr lang="en-US" sz="2800" b="1" dirty="0">
              <a:latin typeface="Jokerm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572000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Jokerman" pitchFamily="82" charset="0"/>
              </a:rPr>
              <a:t>Shelter</a:t>
            </a:r>
            <a:endParaRPr lang="en-US" sz="2800" dirty="0">
              <a:latin typeface="Jokerm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64820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Jokerman" pitchFamily="82" charset="0"/>
              </a:rPr>
              <a:t>Clothing</a:t>
            </a:r>
            <a:endParaRPr lang="en-US" sz="2800" dirty="0">
              <a:latin typeface="Jokerman" pitchFamily="82" charset="0"/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467600" y="5410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304800" y="54102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MSj03883860000[1].wav">
            <a:hlinkClick r:id="" action="ppaction://media"/>
          </p:cNvPr>
          <p:cNvPicPr>
            <a:picLocks noRot="1" noChangeAspect="1"/>
          </p:cNvPicPr>
          <p:nvPr>
            <a:wavAudioFile r:embed="rId1" name="MSj03883860000[1].wav"/>
          </p:nvPr>
        </p:nvPicPr>
        <p:blipFill>
          <a:blip r:embed="rId7"/>
          <a:stretch>
            <a:fillRect/>
          </a:stretch>
        </p:blipFill>
        <p:spPr>
          <a:xfrm>
            <a:off x="9372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Food Is A Need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food we wouldn’t be able to live.  </a:t>
            </a:r>
          </a:p>
          <a:p>
            <a:r>
              <a:rPr lang="en-US" dirty="0" smtClean="0"/>
              <a:t>Food helps our bones grow stronger.  </a:t>
            </a:r>
          </a:p>
          <a:p>
            <a:r>
              <a:rPr lang="en-US" dirty="0" smtClean="0"/>
              <a:t>Some people may only get one meal a day, be thankful if you have three meals a day.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 descr="C:\Documents and Settings\Hope Andres\Local Settings\Temporary Internet Files\Content.IE5\YBGUA6X1\MPj040234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86200"/>
            <a:ext cx="2163068" cy="2675099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391400" y="5257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28600" y="53340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Shelter Is A Need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shelter  to keep us safe and protect us from the weather.  </a:t>
            </a:r>
          </a:p>
          <a:p>
            <a:r>
              <a:rPr lang="en-US" dirty="0" smtClean="0"/>
              <a:t>Shelter is something that someone lives in.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543800" y="6019800"/>
            <a:ext cx="813816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019800"/>
            <a:ext cx="838200" cy="838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Documents and Settings\Hope Andres\Local Settings\Temporary Internet Files\Content.IE5\XVQAAEYD\MCj0441738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429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Different Types Of Shelter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live in many different kinds of shelter such as: </a:t>
            </a:r>
          </a:p>
          <a:p>
            <a:pPr>
              <a:buNone/>
            </a:pPr>
            <a:r>
              <a:rPr lang="en-US" dirty="0" smtClean="0"/>
              <a:t>    a house, an apartment, a trailer, or a farmhouse.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C:\Documents and Settings\Hope Andres\Local Settings\Temporary Internet Files\Content.IE5\GQ25HD5W\MPj043871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2133600" cy="1428750"/>
          </a:xfrm>
          <a:prstGeom prst="rect">
            <a:avLst/>
          </a:prstGeom>
          <a:noFill/>
        </p:spPr>
      </p:pic>
      <p:pic>
        <p:nvPicPr>
          <p:cNvPr id="6" name="Picture 6" descr="C:\Documents and Settings\Hope Andres\Local Settings\Temporary Internet Files\Content.IE5\E6AG2SD7\MCj043422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124200"/>
            <a:ext cx="1387475" cy="1841500"/>
          </a:xfrm>
          <a:prstGeom prst="rect">
            <a:avLst/>
          </a:prstGeom>
          <a:noFill/>
        </p:spPr>
      </p:pic>
      <p:pic>
        <p:nvPicPr>
          <p:cNvPr id="7" name="Picture 9" descr="C:\Documents and Settings\Hope Andres\Local Settings\Temporary Internet Files\Content.IE5\RT76C4YS\MCj023131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124200"/>
            <a:ext cx="1707690" cy="163037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924800" y="51816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04800" y="53340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Clothing Is A Need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Clothes protect our body from any harm.  </a:t>
            </a:r>
          </a:p>
          <a:p>
            <a:r>
              <a:rPr lang="en-US" dirty="0" smtClean="0"/>
              <a:t>They keep us warm in the winter. </a:t>
            </a:r>
          </a:p>
          <a:p>
            <a:r>
              <a:rPr lang="en-US" dirty="0" smtClean="0"/>
              <a:t>They keep us cool and protect us from the sun in the summer.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C:\Documents and Settings\Hope Andres\Local Settings\Temporary Internet Files\Content.IE5\E6AG2SD7\MCj040621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724400"/>
            <a:ext cx="1819275" cy="1587500"/>
          </a:xfrm>
          <a:prstGeom prst="rect">
            <a:avLst/>
          </a:prstGeom>
          <a:noFill/>
        </p:spPr>
      </p:pic>
      <p:pic>
        <p:nvPicPr>
          <p:cNvPr id="7171" name="Picture 3" descr="C:\Documents and Settings\Hope Andres\Local Settings\Temporary Internet Files\Content.IE5\5708GBUD\MCHH00802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419600"/>
            <a:ext cx="1456639" cy="2022653"/>
          </a:xfrm>
          <a:prstGeom prst="rect">
            <a:avLst/>
          </a:prstGeom>
          <a:noFill/>
        </p:spPr>
      </p:pic>
      <p:pic>
        <p:nvPicPr>
          <p:cNvPr id="7172" name="Picture 4" descr="C:\Documents and Settings\Hope Andres\Local Settings\Temporary Internet Files\Content.IE5\9226SPYL\MCj043577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429000"/>
            <a:ext cx="1524000" cy="3101975"/>
          </a:xfrm>
          <a:prstGeom prst="rect">
            <a:avLst/>
          </a:prstGeom>
          <a:noFill/>
        </p:spPr>
      </p:pic>
      <p:pic>
        <p:nvPicPr>
          <p:cNvPr id="7173" name="Picture 5" descr="C:\Documents and Settings\Hope Andres\Local Settings\Temporary Internet Files\Content.IE5\E6AG2SD7\MCj023288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419600"/>
            <a:ext cx="1066800" cy="185897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077200" y="5562600"/>
            <a:ext cx="890016" cy="813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228600" y="5562600"/>
            <a:ext cx="813816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Is A Want?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want is something that people don’t need in order to survive.</a:t>
            </a:r>
          </a:p>
          <a:p>
            <a:r>
              <a:rPr lang="en-US" dirty="0" smtClean="0"/>
              <a:t>On your birthday or Christmas we ask for lots of things we don’t need such as: toys, games, and pets.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C:\Documents and Settings\Hope Andres\Local Settings\Temporary Internet Files\Content.IE5\X0LA7JZ5\MCj043440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14400"/>
            <a:ext cx="676275" cy="947416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696200" y="6400800"/>
            <a:ext cx="7620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0" y="6272784"/>
            <a:ext cx="737616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Hope Andres\Local Settings\Temporary Internet Files\Content.IE5\XVQAAEYD\MPj042765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86200"/>
            <a:ext cx="1790700" cy="2438400"/>
          </a:xfrm>
          <a:prstGeom prst="rect">
            <a:avLst/>
          </a:prstGeom>
          <a:noFill/>
        </p:spPr>
      </p:pic>
      <p:pic>
        <p:nvPicPr>
          <p:cNvPr id="2051" name="Picture 3" descr="C:\Documents and Settings\Hope Andres\Local Settings\Temporary Internet Files\Content.IE5\GQ25HD5W\MPj043880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1890141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Remember wants are things we wish we could have, but don’t need to survive.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6174-6178-4AF3-93EC-B1DC6E8C5C8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 descr="C:\Documents and Settings\Hope Andres\Local Settings\Temporary Internet Files\Content.IE5\5708GBUD\MCj043222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1295400" cy="1123950"/>
          </a:xfrm>
          <a:prstGeom prst="rect">
            <a:avLst/>
          </a:prstGeom>
          <a:noFill/>
        </p:spPr>
      </p:pic>
      <p:pic>
        <p:nvPicPr>
          <p:cNvPr id="6" name="Picture 5" descr="C:\Documents and Settings\Hope Andres\Local Settings\Temporary Internet Files\Content.IE5\5708GBUD\MCj008301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48000"/>
            <a:ext cx="1479194" cy="1526960"/>
          </a:xfrm>
          <a:prstGeom prst="rect">
            <a:avLst/>
          </a:prstGeom>
          <a:noFill/>
        </p:spPr>
      </p:pic>
      <p:pic>
        <p:nvPicPr>
          <p:cNvPr id="7" name="Picture 6" descr="C:\Documents and Settings\Hope Andres\Local Settings\Temporary Internet Files\Content.IE5\YBGUA6X1\MCj0441329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971800"/>
            <a:ext cx="1828800" cy="18288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Hope Andres\Local Settings\Temporary Internet Files\Content.IE5\8686BJVY\MCj042584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95600"/>
            <a:ext cx="1857375" cy="1835150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848600" y="5257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304800" y="52578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</TotalTime>
  <Words>596</Words>
  <Application>Microsoft Office PowerPoint</Application>
  <PresentationFormat>On-screen Show (4:3)</PresentationFormat>
  <Paragraphs>139</Paragraphs>
  <Slides>24</Slides>
  <Notes>24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Needs and Wants</vt:lpstr>
      <vt:lpstr>What Is A Need?  </vt:lpstr>
      <vt:lpstr>Three Basic Needs</vt:lpstr>
      <vt:lpstr>Food Is A Need </vt:lpstr>
      <vt:lpstr>Shelter Is A Need</vt:lpstr>
      <vt:lpstr>Different Types Of Shelter</vt:lpstr>
      <vt:lpstr>Clothing Is A Need</vt:lpstr>
      <vt:lpstr>What Is A Want?  </vt:lpstr>
      <vt:lpstr>Remember wants are things we wish we could have, but don’t need to survive.</vt:lpstr>
      <vt:lpstr>Needs and Wants</vt:lpstr>
      <vt:lpstr>Let's Test Your Knowledge!</vt:lpstr>
      <vt:lpstr>Which one is not a need?</vt:lpstr>
      <vt:lpstr>Try Again</vt:lpstr>
      <vt:lpstr>Correct!</vt:lpstr>
      <vt:lpstr>Which one is not a want?</vt:lpstr>
      <vt:lpstr>Try Again </vt:lpstr>
      <vt:lpstr>Correct!</vt:lpstr>
      <vt:lpstr>What are the three basic needs we must have to live?</vt:lpstr>
      <vt:lpstr>Try Again</vt:lpstr>
      <vt:lpstr>Correct!</vt:lpstr>
      <vt:lpstr>Do you need a want to survive?</vt:lpstr>
      <vt:lpstr>Try Again</vt:lpstr>
      <vt:lpstr>Correct!</vt:lpstr>
      <vt:lpstr>         Always remember your    needs and your wants!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and Wants</dc:title>
  <dc:creator>Hope Andres</dc:creator>
  <cp:lastModifiedBy>Hope Andres</cp:lastModifiedBy>
  <cp:revision>51</cp:revision>
  <dcterms:created xsi:type="dcterms:W3CDTF">2009-07-01T20:27:31Z</dcterms:created>
  <dcterms:modified xsi:type="dcterms:W3CDTF">2009-08-12T18:29:33Z</dcterms:modified>
</cp:coreProperties>
</file>